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F8C2B3-2788-46F8-9777-B15767741B88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77ED62-97BA-4F6F-9B00-2C7E960113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8C2B3-2788-46F8-9777-B15767741B88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7ED62-97BA-4F6F-9B00-2C7E960113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8C2B3-2788-46F8-9777-B15767741B88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7ED62-97BA-4F6F-9B00-2C7E960113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8C2B3-2788-46F8-9777-B15767741B88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7ED62-97BA-4F6F-9B00-2C7E960113D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8C2B3-2788-46F8-9777-B15767741B88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7ED62-97BA-4F6F-9B00-2C7E960113D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8C2B3-2788-46F8-9777-B15767741B88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7ED62-97BA-4F6F-9B00-2C7E960113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8C2B3-2788-46F8-9777-B15767741B88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7ED62-97BA-4F6F-9B00-2C7E960113D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8C2B3-2788-46F8-9777-B15767741B88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7ED62-97BA-4F6F-9B00-2C7E960113D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8C2B3-2788-46F8-9777-B15767741B88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7ED62-97BA-4F6F-9B00-2C7E960113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F8C2B3-2788-46F8-9777-B15767741B88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7ED62-97BA-4F6F-9B00-2C7E960113D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F8C2B3-2788-46F8-9777-B15767741B88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77ED62-97BA-4F6F-9B00-2C7E960113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F8C2B3-2788-46F8-9777-B15767741B88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77ED62-97BA-4F6F-9B00-2C7E960113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«Давно живу я в мире этом,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/>
              <a:t>даю названье всем предметам</a:t>
            </a:r>
            <a:r>
              <a:rPr lang="ru-RU" sz="4000" b="1" dirty="0" smtClean="0"/>
              <a:t>».</a:t>
            </a:r>
            <a:br>
              <a:rPr lang="ru-RU" sz="4000" b="1" dirty="0" smtClean="0"/>
            </a:br>
            <a:r>
              <a:rPr lang="ru-RU" sz="4000" dirty="0" smtClean="0"/>
              <a:t>К.Г.Паустовский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Кочерга-кочерги</a:t>
            </a:r>
            <a:endParaRPr lang="ru-RU" dirty="0"/>
          </a:p>
          <a:p>
            <a:r>
              <a:rPr lang="ru-RU" dirty="0" err="1"/>
              <a:t>Директор-директора</a:t>
            </a:r>
            <a:endParaRPr lang="ru-RU" dirty="0"/>
          </a:p>
          <a:p>
            <a:r>
              <a:rPr lang="ru-RU" dirty="0" err="1"/>
              <a:t>Бухгалтер-бухгалтеры</a:t>
            </a:r>
            <a:endParaRPr lang="ru-RU" dirty="0"/>
          </a:p>
          <a:p>
            <a:r>
              <a:rPr lang="ru-RU" dirty="0" err="1"/>
              <a:t>Катер-катера</a:t>
            </a:r>
            <a:endParaRPr lang="ru-RU" dirty="0"/>
          </a:p>
          <a:p>
            <a:r>
              <a:rPr lang="ru-RU" dirty="0" err="1"/>
              <a:t>Ренок-дети</a:t>
            </a:r>
            <a:endParaRPr lang="ru-RU" dirty="0"/>
          </a:p>
          <a:p>
            <a:r>
              <a:rPr lang="ru-RU" dirty="0" err="1" smtClean="0"/>
              <a:t>Профессор-профессора</a:t>
            </a:r>
            <a:endParaRPr lang="ru-RU" dirty="0"/>
          </a:p>
          <a:p>
            <a:r>
              <a:rPr lang="ru-RU" dirty="0" err="1"/>
              <a:t>Слесарь-слесари</a:t>
            </a:r>
            <a:endParaRPr lang="ru-RU" dirty="0"/>
          </a:p>
          <a:p>
            <a:r>
              <a:rPr lang="ru-RU" dirty="0" err="1"/>
              <a:t>Крем-кремы</a:t>
            </a:r>
            <a:endParaRPr lang="ru-RU" dirty="0"/>
          </a:p>
          <a:p>
            <a:r>
              <a:rPr lang="ru-RU" dirty="0" smtClean="0"/>
              <a:t>Дно-донья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</a:t>
            </a:r>
            <a:r>
              <a:rPr lang="ru-RU" dirty="0" smtClean="0"/>
              <a:t>3 </a:t>
            </a:r>
            <a:br>
              <a:rPr lang="ru-RU" dirty="0" smtClean="0"/>
            </a:br>
            <a:r>
              <a:rPr lang="ru-RU" dirty="0" smtClean="0"/>
              <a:t>Правильно согласуй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Жюри</a:t>
            </a:r>
            <a:endParaRPr lang="ru-RU" dirty="0"/>
          </a:p>
          <a:p>
            <a:r>
              <a:rPr lang="ru-RU" dirty="0" smtClean="0"/>
              <a:t>Шимпанзе</a:t>
            </a:r>
            <a:endParaRPr lang="ru-RU" dirty="0"/>
          </a:p>
          <a:p>
            <a:r>
              <a:rPr lang="ru-RU" dirty="0" smtClean="0"/>
              <a:t>Рояль</a:t>
            </a:r>
            <a:endParaRPr lang="ru-RU" dirty="0"/>
          </a:p>
          <a:p>
            <a:r>
              <a:rPr lang="ru-RU" dirty="0" smtClean="0"/>
              <a:t>Такси</a:t>
            </a:r>
            <a:endParaRPr lang="ru-RU" dirty="0"/>
          </a:p>
          <a:p>
            <a:r>
              <a:rPr lang="ru-RU" dirty="0" smtClean="0"/>
              <a:t>Кофе</a:t>
            </a:r>
            <a:endParaRPr lang="ru-RU" dirty="0"/>
          </a:p>
          <a:p>
            <a:r>
              <a:rPr lang="ru-RU" dirty="0" smtClean="0"/>
              <a:t>Кафе</a:t>
            </a:r>
            <a:endParaRPr lang="ru-RU" dirty="0"/>
          </a:p>
          <a:p>
            <a:r>
              <a:rPr lang="ru-RU" dirty="0" smtClean="0"/>
              <a:t>Мадам</a:t>
            </a:r>
            <a:endParaRPr lang="ru-RU" dirty="0"/>
          </a:p>
          <a:p>
            <a:r>
              <a:rPr lang="ru-RU" dirty="0" smtClean="0"/>
              <a:t>Салями</a:t>
            </a:r>
            <a:endParaRPr lang="ru-RU" dirty="0"/>
          </a:p>
          <a:p>
            <a:r>
              <a:rPr lang="ru-RU" dirty="0" smtClean="0"/>
              <a:t>Тбилиси</a:t>
            </a:r>
            <a:endParaRPr lang="ru-RU" dirty="0"/>
          </a:p>
          <a:p>
            <a:r>
              <a:rPr lang="ru-RU" dirty="0" smtClean="0"/>
              <a:t>Мозоль</a:t>
            </a:r>
            <a:endParaRPr lang="ru-RU" dirty="0"/>
          </a:p>
          <a:p>
            <a:r>
              <a:rPr lang="ru-RU" dirty="0" err="1" smtClean="0"/>
              <a:t>Псахе</a:t>
            </a:r>
            <a:endParaRPr lang="ru-RU" dirty="0" smtClean="0"/>
          </a:p>
          <a:p>
            <a:r>
              <a:rPr lang="ru-RU" dirty="0" smtClean="0"/>
              <a:t>Тюль</a:t>
            </a:r>
          </a:p>
          <a:p>
            <a:r>
              <a:rPr lang="ru-RU" dirty="0" smtClean="0"/>
              <a:t>Коллега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Подобрать к существительным имя прилагательное</a:t>
            </a:r>
            <a:br>
              <a:rPr lang="ru-RU" sz="2800" dirty="0"/>
            </a:br>
            <a:r>
              <a:rPr lang="ru-RU" sz="28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Жюри(строгое)</a:t>
            </a:r>
          </a:p>
          <a:p>
            <a:r>
              <a:rPr lang="ru-RU" dirty="0"/>
              <a:t>Шимпанзе(веселый)</a:t>
            </a:r>
          </a:p>
          <a:p>
            <a:r>
              <a:rPr lang="ru-RU" dirty="0"/>
              <a:t>Рояль(черный)</a:t>
            </a:r>
          </a:p>
          <a:p>
            <a:r>
              <a:rPr lang="ru-RU" dirty="0"/>
              <a:t>Такси(новое)</a:t>
            </a:r>
          </a:p>
          <a:p>
            <a:r>
              <a:rPr lang="ru-RU" dirty="0"/>
              <a:t>Кофе(</a:t>
            </a:r>
            <a:r>
              <a:rPr lang="ru-RU" dirty="0" err="1"/>
              <a:t>черный,черное</a:t>
            </a:r>
            <a:r>
              <a:rPr lang="ru-RU" dirty="0"/>
              <a:t>)</a:t>
            </a:r>
          </a:p>
          <a:p>
            <a:r>
              <a:rPr lang="ru-RU" dirty="0"/>
              <a:t>Кафе(красивое)</a:t>
            </a:r>
          </a:p>
          <a:p>
            <a:r>
              <a:rPr lang="ru-RU" dirty="0"/>
              <a:t>Мадам(пожилая)</a:t>
            </a:r>
          </a:p>
          <a:p>
            <a:r>
              <a:rPr lang="ru-RU" dirty="0"/>
              <a:t>Салями(свежая)</a:t>
            </a:r>
          </a:p>
          <a:p>
            <a:r>
              <a:rPr lang="ru-RU" dirty="0"/>
              <a:t>Тбилиси(красивый)</a:t>
            </a:r>
          </a:p>
          <a:p>
            <a:r>
              <a:rPr lang="ru-RU" dirty="0" smtClean="0"/>
              <a:t>Мозоль(сухая)</a:t>
            </a:r>
            <a:endParaRPr lang="ru-RU" dirty="0"/>
          </a:p>
          <a:p>
            <a:r>
              <a:rPr lang="ru-RU" dirty="0" err="1"/>
              <a:t>Псахе</a:t>
            </a:r>
            <a:r>
              <a:rPr lang="ru-RU" dirty="0"/>
              <a:t>(горная</a:t>
            </a:r>
            <a:r>
              <a:rPr lang="ru-RU" dirty="0" smtClean="0"/>
              <a:t>)</a:t>
            </a:r>
          </a:p>
          <a:p>
            <a:r>
              <a:rPr lang="ru-RU" dirty="0" smtClean="0"/>
              <a:t>Тюль (новый)</a:t>
            </a:r>
          </a:p>
          <a:p>
            <a:r>
              <a:rPr lang="ru-RU" dirty="0"/>
              <a:t>Коллега(дружелюбная, дружелюбный)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Задание 4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Склонение и падеж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Ехал по </a:t>
            </a:r>
            <a:r>
              <a:rPr lang="ru-RU" dirty="0" err="1"/>
              <a:t>деревн</a:t>
            </a:r>
            <a:r>
              <a:rPr lang="ru-RU" dirty="0"/>
              <a:t>…(___), </a:t>
            </a:r>
            <a:r>
              <a:rPr lang="ru-RU" dirty="0" err="1"/>
              <a:t>по</a:t>
            </a:r>
            <a:r>
              <a:rPr lang="ru-RU" dirty="0"/>
              <a:t> город…(___), по </a:t>
            </a:r>
            <a:r>
              <a:rPr lang="ru-RU" dirty="0" err="1"/>
              <a:t>площад</a:t>
            </a:r>
            <a:r>
              <a:rPr lang="ru-RU" dirty="0"/>
              <a:t>…(___). Купаться в рек…(___), в проруб…(___). Подойти к </a:t>
            </a:r>
            <a:r>
              <a:rPr lang="ru-RU" dirty="0" err="1"/>
              <a:t>беседк</a:t>
            </a:r>
            <a:r>
              <a:rPr lang="ru-RU" dirty="0"/>
              <a:t>…(___), </a:t>
            </a:r>
            <a:r>
              <a:rPr lang="ru-RU" dirty="0" err="1"/>
              <a:t>к</a:t>
            </a:r>
            <a:r>
              <a:rPr lang="ru-RU" dirty="0"/>
              <a:t> сцен…(___), к </a:t>
            </a:r>
            <a:r>
              <a:rPr lang="ru-RU" dirty="0" err="1"/>
              <a:t>двер</a:t>
            </a:r>
            <a:r>
              <a:rPr lang="ru-RU" dirty="0"/>
              <a:t>…(___). Рассказать о </a:t>
            </a:r>
            <a:r>
              <a:rPr lang="ru-RU" dirty="0" err="1"/>
              <a:t>кошк</a:t>
            </a:r>
            <a:r>
              <a:rPr lang="ru-RU" dirty="0"/>
              <a:t>…(___), </a:t>
            </a:r>
            <a:r>
              <a:rPr lang="ru-RU" dirty="0" err="1"/>
              <a:t>о</a:t>
            </a:r>
            <a:r>
              <a:rPr lang="ru-RU" dirty="0"/>
              <a:t> верблюд…(___), о </a:t>
            </a:r>
            <a:r>
              <a:rPr lang="ru-RU" dirty="0" err="1"/>
              <a:t>мыш</a:t>
            </a:r>
            <a:r>
              <a:rPr lang="ru-RU" dirty="0"/>
              <a:t>…(___). Заботиться о мам…(___), о брат…(___), о </a:t>
            </a:r>
            <a:r>
              <a:rPr lang="ru-RU" dirty="0" err="1"/>
              <a:t>дочер</a:t>
            </a:r>
            <a:r>
              <a:rPr lang="ru-RU" dirty="0"/>
              <a:t>…(___).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Впиши окончания, определи склонение и падеж существительных.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Ехал по </a:t>
            </a:r>
            <a:r>
              <a:rPr lang="ru-RU" dirty="0" err="1" smtClean="0"/>
              <a:t>деревн</a:t>
            </a:r>
            <a:r>
              <a:rPr lang="ru-RU" dirty="0" err="1">
                <a:solidFill>
                  <a:srgbClr val="C00000"/>
                </a:solidFill>
              </a:rPr>
              <a:t>Е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C00000"/>
                </a:solidFill>
              </a:rPr>
              <a:t>1скл, </a:t>
            </a:r>
            <a:r>
              <a:rPr lang="ru-RU" dirty="0" err="1">
                <a:solidFill>
                  <a:srgbClr val="C00000"/>
                </a:solidFill>
              </a:rPr>
              <a:t>Д</a:t>
            </a:r>
            <a:r>
              <a:rPr lang="ru-RU" dirty="0" err="1" smtClean="0">
                <a:solidFill>
                  <a:srgbClr val="C00000"/>
                </a:solidFill>
              </a:rPr>
              <a:t>.п</a:t>
            </a:r>
            <a:r>
              <a:rPr lang="ru-RU" dirty="0" smtClean="0"/>
              <a:t>), </a:t>
            </a:r>
            <a:r>
              <a:rPr lang="ru-RU" dirty="0"/>
              <a:t>по </a:t>
            </a:r>
            <a:r>
              <a:rPr lang="ru-RU" dirty="0" err="1" smtClean="0"/>
              <a:t>город</a:t>
            </a:r>
            <a:r>
              <a:rPr lang="ru-RU" dirty="0" err="1" smtClean="0">
                <a:solidFill>
                  <a:srgbClr val="C00000"/>
                </a:solidFill>
              </a:rPr>
              <a:t>У</a:t>
            </a:r>
            <a:r>
              <a:rPr lang="ru-RU" dirty="0" smtClean="0">
                <a:solidFill>
                  <a:srgbClr val="C00000"/>
                </a:solidFill>
              </a:rPr>
              <a:t>(2скл, Д. п.</a:t>
            </a:r>
            <a:r>
              <a:rPr lang="ru-RU" dirty="0" smtClean="0"/>
              <a:t>), </a:t>
            </a:r>
            <a:r>
              <a:rPr lang="ru-RU" dirty="0"/>
              <a:t>по </a:t>
            </a:r>
            <a:r>
              <a:rPr lang="ru-RU" dirty="0" err="1" smtClean="0"/>
              <a:t>площад</a:t>
            </a:r>
            <a:r>
              <a:rPr lang="ru-RU" dirty="0" err="1" smtClean="0">
                <a:solidFill>
                  <a:srgbClr val="C00000"/>
                </a:solidFill>
              </a:rPr>
              <a:t>И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C00000"/>
                </a:solidFill>
              </a:rPr>
              <a:t>3 </a:t>
            </a:r>
            <a:r>
              <a:rPr lang="ru-RU" dirty="0" err="1" smtClean="0">
                <a:solidFill>
                  <a:srgbClr val="C00000"/>
                </a:solidFill>
              </a:rPr>
              <a:t>скл</a:t>
            </a:r>
            <a:r>
              <a:rPr lang="ru-RU" dirty="0" smtClean="0">
                <a:solidFill>
                  <a:srgbClr val="C00000"/>
                </a:solidFill>
              </a:rPr>
              <a:t>., Д. п</a:t>
            </a:r>
            <a:r>
              <a:rPr lang="ru-RU" dirty="0" smtClean="0"/>
              <a:t>.).</a:t>
            </a:r>
          </a:p>
          <a:p>
            <a:r>
              <a:rPr lang="ru-RU" dirty="0" smtClean="0"/>
              <a:t> </a:t>
            </a:r>
            <a:r>
              <a:rPr lang="ru-RU" dirty="0"/>
              <a:t>Купаться в </a:t>
            </a:r>
            <a:r>
              <a:rPr lang="ru-RU" dirty="0" err="1" smtClean="0"/>
              <a:t>рек</a:t>
            </a:r>
            <a:r>
              <a:rPr lang="ru-RU" dirty="0" err="1" smtClean="0">
                <a:solidFill>
                  <a:srgbClr val="C00000"/>
                </a:solidFill>
              </a:rPr>
              <a:t>Е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C00000"/>
                </a:solidFill>
              </a:rPr>
              <a:t>1скл, П.п.</a:t>
            </a:r>
            <a:r>
              <a:rPr lang="ru-RU" dirty="0" smtClean="0"/>
              <a:t>), </a:t>
            </a:r>
            <a:r>
              <a:rPr lang="ru-RU" dirty="0"/>
              <a:t>в </a:t>
            </a:r>
            <a:r>
              <a:rPr lang="ru-RU" dirty="0" err="1" smtClean="0"/>
              <a:t>проруб</a:t>
            </a:r>
            <a:r>
              <a:rPr lang="ru-RU" dirty="0" err="1">
                <a:solidFill>
                  <a:srgbClr val="C00000"/>
                </a:solidFill>
              </a:rPr>
              <a:t>И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C00000"/>
                </a:solidFill>
              </a:rPr>
              <a:t>3 </a:t>
            </a:r>
            <a:r>
              <a:rPr lang="ru-RU" dirty="0" err="1" smtClean="0">
                <a:solidFill>
                  <a:srgbClr val="C00000"/>
                </a:solidFill>
              </a:rPr>
              <a:t>скл</a:t>
            </a:r>
            <a:r>
              <a:rPr lang="ru-RU" dirty="0" smtClean="0">
                <a:solidFill>
                  <a:srgbClr val="C00000"/>
                </a:solidFill>
              </a:rPr>
              <a:t>., П. п</a:t>
            </a:r>
            <a:r>
              <a:rPr lang="ru-RU" dirty="0" smtClean="0"/>
              <a:t>.).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Подойти </a:t>
            </a:r>
            <a:r>
              <a:rPr lang="ru-RU" dirty="0"/>
              <a:t>к </a:t>
            </a:r>
            <a:r>
              <a:rPr lang="ru-RU" dirty="0" err="1" smtClean="0"/>
              <a:t>беседк</a:t>
            </a:r>
            <a:r>
              <a:rPr lang="ru-RU" dirty="0" err="1" smtClean="0">
                <a:solidFill>
                  <a:srgbClr val="C00000"/>
                </a:solidFill>
              </a:rPr>
              <a:t>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C00000"/>
                </a:solidFill>
              </a:rPr>
              <a:t>1</a:t>
            </a:r>
            <a:r>
              <a:rPr lang="ru-RU" dirty="0" smtClean="0">
                <a:solidFill>
                  <a:srgbClr val="C00000"/>
                </a:solidFill>
              </a:rPr>
              <a:t>скл, </a:t>
            </a:r>
            <a:r>
              <a:rPr lang="ru-RU" dirty="0" err="1" smtClean="0">
                <a:solidFill>
                  <a:srgbClr val="C00000"/>
                </a:solidFill>
              </a:rPr>
              <a:t>Д.п</a:t>
            </a:r>
            <a:r>
              <a:rPr lang="ru-RU" dirty="0" smtClean="0"/>
              <a:t>), </a:t>
            </a:r>
            <a:r>
              <a:rPr lang="ru-RU" dirty="0"/>
              <a:t>к </a:t>
            </a:r>
            <a:r>
              <a:rPr lang="ru-RU" dirty="0" err="1" smtClean="0"/>
              <a:t>сцен</a:t>
            </a:r>
            <a:r>
              <a:rPr lang="ru-RU" dirty="0" err="1" smtClean="0">
                <a:solidFill>
                  <a:srgbClr val="C00000"/>
                </a:solidFill>
              </a:rPr>
              <a:t>Е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C00000"/>
                </a:solidFill>
              </a:rPr>
              <a:t>1 </a:t>
            </a:r>
            <a:r>
              <a:rPr lang="ru-RU" dirty="0" err="1" smtClean="0">
                <a:solidFill>
                  <a:srgbClr val="C00000"/>
                </a:solidFill>
              </a:rPr>
              <a:t>скл</a:t>
            </a:r>
            <a:r>
              <a:rPr lang="ru-RU" dirty="0" smtClean="0">
                <a:solidFill>
                  <a:srgbClr val="C00000"/>
                </a:solidFill>
              </a:rPr>
              <a:t>., Д. п.), </a:t>
            </a:r>
            <a:r>
              <a:rPr lang="ru-RU" dirty="0"/>
              <a:t>к </a:t>
            </a:r>
            <a:r>
              <a:rPr lang="ru-RU" dirty="0" err="1" smtClean="0"/>
              <a:t>двер</a:t>
            </a:r>
            <a:r>
              <a:rPr lang="ru-RU" dirty="0" err="1" smtClean="0">
                <a:solidFill>
                  <a:srgbClr val="C00000"/>
                </a:solidFill>
              </a:rPr>
              <a:t>И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C00000"/>
                </a:solidFill>
              </a:rPr>
              <a:t>3 </a:t>
            </a:r>
            <a:r>
              <a:rPr lang="ru-RU" dirty="0" err="1" smtClean="0">
                <a:solidFill>
                  <a:srgbClr val="C00000"/>
                </a:solidFill>
              </a:rPr>
              <a:t>скл</a:t>
            </a:r>
            <a:r>
              <a:rPr lang="ru-RU" dirty="0" smtClean="0">
                <a:solidFill>
                  <a:srgbClr val="C00000"/>
                </a:solidFill>
              </a:rPr>
              <a:t>., Д.п.). </a:t>
            </a:r>
          </a:p>
          <a:p>
            <a:r>
              <a:rPr lang="ru-RU" dirty="0" smtClean="0"/>
              <a:t>Рассказать </a:t>
            </a:r>
            <a:r>
              <a:rPr lang="ru-RU" dirty="0"/>
              <a:t>о </a:t>
            </a:r>
            <a:r>
              <a:rPr lang="ru-RU" dirty="0" err="1" smtClean="0"/>
              <a:t>кошк</a:t>
            </a:r>
            <a:r>
              <a:rPr lang="ru-RU" dirty="0" err="1" smtClean="0">
                <a:solidFill>
                  <a:srgbClr val="C00000"/>
                </a:solidFill>
              </a:rPr>
              <a:t>Е</a:t>
            </a:r>
            <a:r>
              <a:rPr lang="ru-RU" dirty="0" smtClean="0">
                <a:solidFill>
                  <a:srgbClr val="C00000"/>
                </a:solidFill>
              </a:rPr>
              <a:t>(1 </a:t>
            </a:r>
            <a:r>
              <a:rPr lang="ru-RU" dirty="0" err="1" smtClean="0">
                <a:solidFill>
                  <a:srgbClr val="C00000"/>
                </a:solidFill>
              </a:rPr>
              <a:t>скл</a:t>
            </a:r>
            <a:r>
              <a:rPr lang="ru-RU" dirty="0" smtClean="0">
                <a:solidFill>
                  <a:srgbClr val="C00000"/>
                </a:solidFill>
              </a:rPr>
              <a:t>., П.п.),</a:t>
            </a:r>
            <a:r>
              <a:rPr lang="ru-RU" dirty="0" smtClean="0"/>
              <a:t> </a:t>
            </a:r>
            <a:r>
              <a:rPr lang="ru-RU" dirty="0"/>
              <a:t>о </a:t>
            </a:r>
            <a:r>
              <a:rPr lang="ru-RU" dirty="0" err="1" smtClean="0"/>
              <a:t>верблюд</a:t>
            </a:r>
            <a:r>
              <a:rPr lang="ru-RU" dirty="0" err="1" smtClean="0">
                <a:solidFill>
                  <a:srgbClr val="C00000"/>
                </a:solidFill>
              </a:rPr>
              <a:t>Е</a:t>
            </a:r>
            <a:r>
              <a:rPr lang="ru-RU" dirty="0" smtClean="0">
                <a:solidFill>
                  <a:srgbClr val="C00000"/>
                </a:solidFill>
              </a:rPr>
              <a:t>(2 </a:t>
            </a:r>
            <a:r>
              <a:rPr lang="ru-RU" dirty="0" err="1" smtClean="0">
                <a:solidFill>
                  <a:srgbClr val="C00000"/>
                </a:solidFill>
              </a:rPr>
              <a:t>скл</a:t>
            </a:r>
            <a:r>
              <a:rPr lang="ru-RU" dirty="0" smtClean="0">
                <a:solidFill>
                  <a:srgbClr val="C00000"/>
                </a:solidFill>
              </a:rPr>
              <a:t>., П. п.),</a:t>
            </a:r>
            <a:r>
              <a:rPr lang="ru-RU" dirty="0" smtClean="0"/>
              <a:t> </a:t>
            </a:r>
            <a:r>
              <a:rPr lang="ru-RU" dirty="0"/>
              <a:t>о </a:t>
            </a:r>
            <a:r>
              <a:rPr lang="ru-RU" dirty="0" err="1" smtClean="0"/>
              <a:t>мыш</a:t>
            </a:r>
            <a:r>
              <a:rPr lang="ru-RU" dirty="0" err="1" smtClean="0">
                <a:solidFill>
                  <a:srgbClr val="C00000"/>
                </a:solidFill>
              </a:rPr>
              <a:t>И</a:t>
            </a:r>
            <a:r>
              <a:rPr lang="ru-RU" dirty="0" smtClean="0">
                <a:solidFill>
                  <a:srgbClr val="C00000"/>
                </a:solidFill>
              </a:rPr>
              <a:t>(3 </a:t>
            </a:r>
            <a:r>
              <a:rPr lang="ru-RU" dirty="0" err="1" smtClean="0">
                <a:solidFill>
                  <a:srgbClr val="C00000"/>
                </a:solidFill>
              </a:rPr>
              <a:t>скл</a:t>
            </a:r>
            <a:r>
              <a:rPr lang="ru-RU" dirty="0" smtClean="0">
                <a:solidFill>
                  <a:srgbClr val="C00000"/>
                </a:solidFill>
              </a:rPr>
              <a:t>., П. п.).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Заботиться </a:t>
            </a:r>
            <a:r>
              <a:rPr lang="ru-RU" dirty="0"/>
              <a:t>о </a:t>
            </a:r>
            <a:r>
              <a:rPr lang="ru-RU" dirty="0" err="1" smtClean="0"/>
              <a:t>мам</a:t>
            </a:r>
            <a:r>
              <a:rPr lang="ru-RU" dirty="0" err="1" smtClean="0">
                <a:solidFill>
                  <a:srgbClr val="C00000"/>
                </a:solidFill>
              </a:rPr>
              <a:t>Е</a:t>
            </a:r>
            <a:r>
              <a:rPr lang="ru-RU" dirty="0" smtClean="0">
                <a:solidFill>
                  <a:srgbClr val="C00000"/>
                </a:solidFill>
              </a:rPr>
              <a:t>(1 </a:t>
            </a:r>
            <a:r>
              <a:rPr lang="ru-RU" dirty="0" err="1" smtClean="0">
                <a:solidFill>
                  <a:srgbClr val="C00000"/>
                </a:solidFill>
              </a:rPr>
              <a:t>скл</a:t>
            </a:r>
            <a:r>
              <a:rPr lang="ru-RU" dirty="0" smtClean="0">
                <a:solidFill>
                  <a:srgbClr val="C00000"/>
                </a:solidFill>
              </a:rPr>
              <a:t>., П.п.),</a:t>
            </a:r>
            <a:r>
              <a:rPr lang="ru-RU" dirty="0" smtClean="0"/>
              <a:t> </a:t>
            </a:r>
            <a:r>
              <a:rPr lang="ru-RU" dirty="0"/>
              <a:t>о </a:t>
            </a:r>
            <a:r>
              <a:rPr lang="ru-RU" dirty="0" err="1" smtClean="0"/>
              <a:t>брат</a:t>
            </a:r>
            <a:r>
              <a:rPr lang="ru-RU" dirty="0" err="1" smtClean="0">
                <a:solidFill>
                  <a:srgbClr val="C00000"/>
                </a:solidFill>
              </a:rPr>
              <a:t>Е</a:t>
            </a:r>
            <a:r>
              <a:rPr lang="ru-RU" dirty="0" smtClean="0">
                <a:solidFill>
                  <a:srgbClr val="C00000"/>
                </a:solidFill>
              </a:rPr>
              <a:t>(2скл, П. п.),</a:t>
            </a:r>
            <a:r>
              <a:rPr lang="ru-RU" dirty="0" smtClean="0"/>
              <a:t> </a:t>
            </a:r>
            <a:r>
              <a:rPr lang="ru-RU" dirty="0"/>
              <a:t>о </a:t>
            </a:r>
            <a:r>
              <a:rPr lang="ru-RU" dirty="0" err="1" smtClean="0"/>
              <a:t>дочер</a:t>
            </a:r>
            <a:r>
              <a:rPr lang="ru-RU" dirty="0" err="1" smtClean="0">
                <a:solidFill>
                  <a:srgbClr val="C00000"/>
                </a:solidFill>
              </a:rPr>
              <a:t>И</a:t>
            </a:r>
            <a:r>
              <a:rPr lang="ru-RU" dirty="0" smtClean="0">
                <a:solidFill>
                  <a:srgbClr val="C00000"/>
                </a:solidFill>
              </a:rPr>
              <a:t>(3 </a:t>
            </a:r>
            <a:r>
              <a:rPr lang="ru-RU" dirty="0" err="1" smtClean="0">
                <a:solidFill>
                  <a:srgbClr val="C00000"/>
                </a:solidFill>
              </a:rPr>
              <a:t>скл</a:t>
            </a:r>
            <a:r>
              <a:rPr lang="ru-RU" dirty="0" smtClean="0">
                <a:solidFill>
                  <a:srgbClr val="C00000"/>
                </a:solidFill>
              </a:rPr>
              <a:t>, П.п.).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41955" y="3244334"/>
            <a:ext cx="44866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6600FF"/>
                </a:solidFill>
                <a:latin typeface="Arial"/>
                <a:cs typeface="Arial"/>
              </a:rPr>
              <a:t>Молодцы!</a:t>
            </a:r>
            <a:endParaRPr lang="ru-RU" sz="7200" kern="10" dirty="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rgbClr val="6600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Имя существительное-часть речи </a:t>
            </a:r>
            <a:r>
              <a:rPr lang="ru-RU" dirty="0" smtClean="0"/>
              <a:t>удивительная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занятия:</a:t>
            </a:r>
            <a:br>
              <a:rPr lang="ru-RU" dirty="0" smtClean="0"/>
            </a:br>
            <a:r>
              <a:rPr lang="ru-RU" dirty="0" smtClean="0"/>
              <a:t>Закрепить</a:t>
            </a:r>
            <a:r>
              <a:rPr lang="ru-RU" dirty="0"/>
              <a:t>…</a:t>
            </a:r>
            <a:br>
              <a:rPr lang="ru-RU" dirty="0"/>
            </a:br>
            <a:r>
              <a:rPr lang="ru-RU" dirty="0"/>
              <a:t>Вспомнить…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занятия:</a:t>
            </a:r>
            <a:br>
              <a:rPr lang="ru-RU" dirty="0" smtClean="0"/>
            </a:br>
            <a:r>
              <a:rPr lang="ru-RU" sz="3100" dirty="0" smtClean="0"/>
              <a:t>Закрепить</a:t>
            </a:r>
            <a:r>
              <a:rPr lang="ru-RU" dirty="0" smtClean="0"/>
              <a:t> </a:t>
            </a:r>
            <a:r>
              <a:rPr lang="ru-RU" sz="2700" dirty="0" smtClean="0"/>
              <a:t>знания об имени существительном как части речи</a:t>
            </a:r>
            <a:br>
              <a:rPr lang="ru-RU" sz="2700" dirty="0" smtClean="0"/>
            </a:br>
            <a:r>
              <a:rPr lang="ru-RU" sz="3100" dirty="0" smtClean="0"/>
              <a:t>Вспомнить </a:t>
            </a:r>
            <a:r>
              <a:rPr lang="ru-RU" sz="2700" dirty="0" smtClean="0"/>
              <a:t>основные морфологические признаки имени существительного (род, число, падеж, склонение)</a:t>
            </a: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br>
              <a:rPr lang="ru-RU" dirty="0" smtClean="0"/>
            </a:br>
            <a:r>
              <a:rPr lang="ru-RU" dirty="0" smtClean="0"/>
              <a:t>Я тебя не понимаю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Блокбастер</a:t>
            </a:r>
            <a:r>
              <a:rPr lang="ru-RU" dirty="0" smtClean="0"/>
              <a:t>-</a:t>
            </a:r>
            <a:endParaRPr lang="ru-RU" dirty="0"/>
          </a:p>
          <a:p>
            <a:r>
              <a:rPr lang="ru-RU" dirty="0" err="1" smtClean="0"/>
              <a:t>Постер</a:t>
            </a:r>
            <a:r>
              <a:rPr lang="ru-RU" dirty="0" smtClean="0"/>
              <a:t>-</a:t>
            </a:r>
            <a:endParaRPr lang="ru-RU" dirty="0"/>
          </a:p>
          <a:p>
            <a:r>
              <a:rPr lang="ru-RU" dirty="0" err="1" smtClean="0"/>
              <a:t>Тинейджер</a:t>
            </a:r>
            <a:r>
              <a:rPr lang="ru-RU" dirty="0" smtClean="0"/>
              <a:t>-</a:t>
            </a:r>
            <a:endParaRPr lang="ru-RU" dirty="0"/>
          </a:p>
          <a:p>
            <a:r>
              <a:rPr lang="ru-RU" dirty="0" err="1" smtClean="0"/>
              <a:t>Ремикс</a:t>
            </a:r>
            <a:r>
              <a:rPr lang="ru-RU" dirty="0" smtClean="0"/>
              <a:t>-</a:t>
            </a:r>
            <a:endParaRPr lang="ru-RU" dirty="0"/>
          </a:p>
          <a:p>
            <a:r>
              <a:rPr lang="ru-RU" dirty="0" smtClean="0"/>
              <a:t>Отель-</a:t>
            </a:r>
            <a:endParaRPr lang="ru-RU" dirty="0"/>
          </a:p>
          <a:p>
            <a:r>
              <a:rPr lang="ru-RU" dirty="0" smtClean="0"/>
              <a:t>Офис-</a:t>
            </a:r>
            <a:endParaRPr lang="ru-RU" dirty="0"/>
          </a:p>
          <a:p>
            <a:r>
              <a:rPr lang="ru-RU" dirty="0" smtClean="0"/>
              <a:t>Супермаркет-</a:t>
            </a:r>
            <a:endParaRPr lang="ru-RU" dirty="0"/>
          </a:p>
          <a:p>
            <a:r>
              <a:rPr lang="ru-RU" dirty="0" smtClean="0"/>
              <a:t>Тренд-</a:t>
            </a:r>
            <a:endParaRPr lang="ru-RU" dirty="0"/>
          </a:p>
          <a:p>
            <a:r>
              <a:rPr lang="ru-RU" dirty="0" err="1" smtClean="0"/>
              <a:t>Хайп</a:t>
            </a:r>
            <a:r>
              <a:rPr lang="ru-RU" dirty="0" smtClean="0"/>
              <a:t>-</a:t>
            </a:r>
            <a:endParaRPr lang="ru-RU" dirty="0"/>
          </a:p>
          <a:p>
            <a:r>
              <a:rPr lang="ru-RU" dirty="0" err="1" smtClean="0"/>
              <a:t>Хейтер</a:t>
            </a:r>
            <a:r>
              <a:rPr lang="ru-RU" dirty="0" smtClean="0"/>
              <a:t>-</a:t>
            </a:r>
            <a:endParaRPr lang="ru-RU" dirty="0"/>
          </a:p>
          <a:p>
            <a:r>
              <a:rPr lang="ru-RU" dirty="0" err="1" smtClean="0"/>
              <a:t>Фейк</a:t>
            </a:r>
            <a:r>
              <a:rPr lang="ru-RU" dirty="0" smtClean="0"/>
              <a:t>-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Подберите синонимы-существительные к иноязычным словам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Блокбастер</a:t>
            </a:r>
            <a:r>
              <a:rPr lang="ru-RU" dirty="0"/>
              <a:t>- </a:t>
            </a:r>
            <a:r>
              <a:rPr lang="ru-RU" dirty="0" smtClean="0"/>
              <a:t>фильм-сенсация</a:t>
            </a:r>
            <a:endParaRPr lang="ru-RU" dirty="0"/>
          </a:p>
          <a:p>
            <a:r>
              <a:rPr lang="ru-RU" dirty="0" err="1"/>
              <a:t>Постер</a:t>
            </a:r>
            <a:r>
              <a:rPr lang="ru-RU" dirty="0"/>
              <a:t>- небольшой плакат</a:t>
            </a:r>
          </a:p>
          <a:p>
            <a:r>
              <a:rPr lang="ru-RU" dirty="0" err="1"/>
              <a:t>Тинейджер-подросток</a:t>
            </a:r>
            <a:endParaRPr lang="ru-RU" dirty="0"/>
          </a:p>
          <a:p>
            <a:r>
              <a:rPr lang="ru-RU" dirty="0" err="1" smtClean="0"/>
              <a:t>Ремикс-переделка</a:t>
            </a:r>
            <a:endParaRPr lang="ru-RU" dirty="0"/>
          </a:p>
          <a:p>
            <a:r>
              <a:rPr lang="ru-RU" dirty="0"/>
              <a:t>Отель-гостиница</a:t>
            </a:r>
          </a:p>
          <a:p>
            <a:r>
              <a:rPr lang="ru-RU" dirty="0"/>
              <a:t>Офис-контора</a:t>
            </a:r>
          </a:p>
          <a:p>
            <a:r>
              <a:rPr lang="ru-RU" dirty="0" err="1"/>
              <a:t>Супермаркет-большой</a:t>
            </a:r>
            <a:r>
              <a:rPr lang="ru-RU" dirty="0"/>
              <a:t> магазин</a:t>
            </a:r>
          </a:p>
          <a:p>
            <a:r>
              <a:rPr lang="ru-RU" dirty="0" err="1"/>
              <a:t>Тренд-модное</a:t>
            </a:r>
            <a:r>
              <a:rPr lang="ru-RU" dirty="0"/>
              <a:t> </a:t>
            </a:r>
            <a:r>
              <a:rPr lang="ru-RU" dirty="0" smtClean="0"/>
              <a:t>влияние</a:t>
            </a:r>
            <a:endParaRPr lang="ru-RU" dirty="0"/>
          </a:p>
          <a:p>
            <a:r>
              <a:rPr lang="ru-RU" dirty="0" err="1"/>
              <a:t>Хайп-шумиха,ажиотаж</a:t>
            </a:r>
            <a:endParaRPr lang="ru-RU" dirty="0"/>
          </a:p>
          <a:p>
            <a:r>
              <a:rPr lang="ru-RU" dirty="0" err="1"/>
              <a:t>Хейтер-недруг</a:t>
            </a:r>
            <a:endParaRPr lang="ru-RU" dirty="0"/>
          </a:p>
          <a:p>
            <a:r>
              <a:rPr lang="ru-RU" dirty="0" err="1"/>
              <a:t>Фейк-фальшивка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ru-RU" dirty="0" smtClean="0"/>
              <a:t>2 </a:t>
            </a:r>
            <a:br>
              <a:rPr lang="ru-RU" dirty="0" smtClean="0"/>
            </a:br>
            <a:r>
              <a:rPr lang="ru-RU" dirty="0" smtClean="0"/>
              <a:t>Без </a:t>
            </a:r>
            <a:r>
              <a:rPr lang="ru-RU" dirty="0" smtClean="0"/>
              <a:t>числа не обойтись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Кочерга-</a:t>
            </a:r>
            <a:endParaRPr lang="ru-RU" dirty="0"/>
          </a:p>
          <a:p>
            <a:r>
              <a:rPr lang="ru-RU" dirty="0" smtClean="0"/>
              <a:t>Директор-</a:t>
            </a:r>
            <a:endParaRPr lang="ru-RU" dirty="0"/>
          </a:p>
          <a:p>
            <a:r>
              <a:rPr lang="ru-RU" dirty="0" smtClean="0"/>
              <a:t>Бухгалтер-</a:t>
            </a:r>
            <a:endParaRPr lang="ru-RU" dirty="0"/>
          </a:p>
          <a:p>
            <a:r>
              <a:rPr lang="ru-RU" dirty="0" smtClean="0"/>
              <a:t>Катер-</a:t>
            </a:r>
            <a:endParaRPr lang="ru-RU" dirty="0"/>
          </a:p>
          <a:p>
            <a:r>
              <a:rPr lang="ru-RU" dirty="0" smtClean="0"/>
              <a:t>Ребенок-</a:t>
            </a:r>
            <a:endParaRPr lang="ru-RU" dirty="0"/>
          </a:p>
          <a:p>
            <a:r>
              <a:rPr lang="ru-RU" dirty="0" smtClean="0"/>
              <a:t>Профессор-</a:t>
            </a:r>
            <a:endParaRPr lang="ru-RU" dirty="0"/>
          </a:p>
          <a:p>
            <a:r>
              <a:rPr lang="ru-RU" dirty="0" smtClean="0"/>
              <a:t>Слесарь-</a:t>
            </a:r>
            <a:endParaRPr lang="ru-RU" dirty="0"/>
          </a:p>
          <a:p>
            <a:r>
              <a:rPr lang="ru-RU" dirty="0" smtClean="0"/>
              <a:t>Крем-</a:t>
            </a:r>
          </a:p>
          <a:p>
            <a:r>
              <a:rPr lang="ru-RU" dirty="0" smtClean="0"/>
              <a:t>Дно-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К существительным в единственном числе </a:t>
            </a:r>
            <a:r>
              <a:rPr lang="ru-RU" sz="3100" dirty="0" smtClean="0"/>
              <a:t>подберите </a:t>
            </a:r>
            <a:r>
              <a:rPr lang="ru-RU" sz="3100" dirty="0"/>
              <a:t>пару во множественном числе.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</TotalTime>
  <Words>294</Words>
  <Application>Microsoft Office PowerPoint</Application>
  <PresentationFormat>Экран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«Давно живу я в мире этом, даю названье всем предметам». К.Г.Паустовский   </vt:lpstr>
      <vt:lpstr>Имя существительное-часть речи удивительная</vt:lpstr>
      <vt:lpstr>Цели занятия: Закрепить… Вспомнить… </vt:lpstr>
      <vt:lpstr>Цели занятия: Закрепить знания об имени существительном как части речи Вспомнить основные морфологические признаки имени существительного (род, число, падеж, склонение)</vt:lpstr>
      <vt:lpstr>Задание 1 Я тебя не понимаю</vt:lpstr>
      <vt:lpstr>Подберите синонимы-существительные к иноязычным словам</vt:lpstr>
      <vt:lpstr>Слайд 7</vt:lpstr>
      <vt:lpstr>Задание 2  Без числа не обойтись</vt:lpstr>
      <vt:lpstr>К существительным в единственном числе подберите пару во множественном числе. </vt:lpstr>
      <vt:lpstr>Слайд 10</vt:lpstr>
      <vt:lpstr>Задание 3  Правильно согласуй </vt:lpstr>
      <vt:lpstr>Подобрать к существительным имя прилагательное  </vt:lpstr>
      <vt:lpstr>Слайд 13</vt:lpstr>
      <vt:lpstr>Задание 4  Склонение и падеж</vt:lpstr>
      <vt:lpstr>Впиши окончания, определи склонение и падеж существительных. 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«Давно живу я в мире этом, даю названье всем предметам». (К.Г.Паустовский)</dc:title>
  <dc:creator>777</dc:creator>
  <cp:lastModifiedBy>777</cp:lastModifiedBy>
  <cp:revision>13</cp:revision>
  <dcterms:created xsi:type="dcterms:W3CDTF">2022-01-27T20:04:12Z</dcterms:created>
  <dcterms:modified xsi:type="dcterms:W3CDTF">2022-01-27T22:04:06Z</dcterms:modified>
</cp:coreProperties>
</file>