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0"/>
  </p:notes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4533A-F457-4536-8816-5DBDE13B0A0C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06876-2FBE-4426-86A0-944407E5984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46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6876-2FBE-4426-86A0-944407E5984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206876-2FBE-4426-86A0-944407E5984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74478A-0769-4C0A-86A4-5CA19829EBB4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89D70-4E41-4AD6-81B1-66D0F6BC458D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F8DF94-889A-43D6-B491-07DE2ECA822B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12282-0004-40FF-BC90-4C94D1CC78D6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433F7-7D1F-4F73-B8E6-481371D5A7C0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DD619A-8216-4973-830B-04EB069733F2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A5EF62-6380-4BE2-A463-0C485CDDF1B9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15D49-FFDF-497F-8151-96EB2ED5E622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3E70D7-C188-4013-9190-89A066D0731B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B5304E-4272-405B-8A2C-C2BCCCCCE779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EAA145-C0A0-4BF9-96B3-7D73342C4736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BDD88-61A2-46A2-82F2-1D0CD79C4765}" type="datetime1">
              <a:rPr lang="ru-RU" smtClean="0"/>
              <a:pPr/>
              <a:t>31.03.2022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07B1AB-12C0-438F-8952-AC3B968494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3187824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  <a:t>          </a:t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</a:rPr>
              <a:t>         </a:t>
            </a:r>
            <a:r>
              <a:rPr lang="ru-RU" sz="8000" b="1" dirty="0" smtClean="0">
                <a:solidFill>
                  <a:schemeClr val="accent5">
                    <a:lumMod val="50000"/>
                  </a:schemeClr>
                </a:solidFill>
              </a:rPr>
              <a:t>А</a:t>
            </a: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Forte" pitchFamily="66" charset="0"/>
              </a:rPr>
              <a:t>T THE </a:t>
            </a:r>
            <a:b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Forte" pitchFamily="66" charset="0"/>
              </a:rPr>
            </a:b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Forte" pitchFamily="66" charset="0"/>
              </a:rPr>
              <a:t/>
            </a:r>
            <a:b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Forte" pitchFamily="66" charset="0"/>
              </a:rPr>
            </a:br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Forte" pitchFamily="66" charset="0"/>
              </a:rPr>
              <a:t>WEEKEND</a:t>
            </a:r>
            <a:endParaRPr lang="ru-RU" sz="8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  <p:pic>
        <p:nvPicPr>
          <p:cNvPr id="6" name="Содержимое 5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4638" y="548680"/>
            <a:ext cx="8275834" cy="569972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57"/>
          <p:cNvGraphicFramePr>
            <a:graphicFrameLocks noGrp="1"/>
          </p:cNvGraphicFramePr>
          <p:nvPr/>
        </p:nvGraphicFramePr>
        <p:xfrm>
          <a:off x="1524000" y="836613"/>
          <a:ext cx="6096000" cy="641432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get up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tourist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wash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market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meet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carry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have breakfast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often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usually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every day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go to the cinema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at the weekend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watch TV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in the afternoon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favourite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in the morning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Arial" charset="0"/>
                        </a:rPr>
                        <a:t>  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Listen and Repeat</a:t>
            </a: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648071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9900"/>
                </a:solidFill>
              </a:rPr>
              <a:t>         Londoners’ Song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68052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Londoners, we are Londoners.</a:t>
            </a:r>
          </a:p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We’re from London town.</a:t>
            </a:r>
          </a:p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When Jenny and Kim, Mark and Rob</a:t>
            </a:r>
          </a:p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Are very good friends.</a:t>
            </a:r>
          </a:p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In the town we love</a:t>
            </a:r>
          </a:p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Londoners, we are Londoners.</a:t>
            </a:r>
          </a:p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We’re from London town.</a:t>
            </a:r>
          </a:p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We are Londoners.</a:t>
            </a:r>
          </a:p>
          <a:p>
            <a:pPr algn="l">
              <a:lnSpc>
                <a:spcPct val="90000"/>
              </a:lnSpc>
            </a:pP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 They are from London town.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the right word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Казакова И. Ю,  учитель английского языка МОУ"Гимназия №4 г.Чебоксары"</a:t>
            </a:r>
            <a:endParaRPr lang="ru-RU" dirty="0"/>
          </a:p>
        </p:txBody>
      </p:sp>
      <p:pic>
        <p:nvPicPr>
          <p:cNvPr id="6" name="Рисунок 5" descr="Безымянны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124744"/>
            <a:ext cx="8086725" cy="520065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466144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I GO TO SCHOOL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ON MONDAY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47062"/>
            <a:ext cx="7818834" cy="4762258"/>
          </a:xfrm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en-US" dirty="0" err="1" smtClean="0"/>
              <a:t>rosses</a:t>
            </a:r>
            <a:r>
              <a:rPr lang="en-US" dirty="0" smtClean="0"/>
              <a:t> and </a:t>
            </a:r>
            <a:r>
              <a:rPr lang="en-US" dirty="0" err="1" smtClean="0"/>
              <a:t>Noughts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1. My friend are good.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2. There is desks, chairs in the classroom.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3. At Saturday we usually go to the market.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4. My family have dinner at half to 7.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5. Today is twenty-third of October.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6. The boy can use computer.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7. They have got a house big.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8. What </a:t>
            </a:r>
            <a:r>
              <a:rPr lang="en-US" dirty="0" err="1" smtClean="0">
                <a:solidFill>
                  <a:srgbClr val="000099"/>
                </a:solidFill>
              </a:rPr>
              <a:t>favourite</a:t>
            </a:r>
            <a:r>
              <a:rPr lang="en-US" dirty="0" smtClean="0">
                <a:solidFill>
                  <a:srgbClr val="000099"/>
                </a:solidFill>
              </a:rPr>
              <a:t> things he has got?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0099"/>
                </a:solidFill>
              </a:rPr>
              <a:t> 9. Kim not can play the piano.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Казакова И.Ю,учитель английского языка МОУ"Гмназия №4 г.Чебоксары"</a:t>
            </a:r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1.С.</a:t>
            </a:r>
            <a:r>
              <a:rPr lang="en-US" dirty="0" smtClean="0"/>
              <a:t>Skinner, </a:t>
            </a:r>
            <a:r>
              <a:rPr lang="ru-RU" dirty="0" smtClean="0"/>
              <a:t> </a:t>
            </a:r>
            <a:r>
              <a:rPr lang="en-US" dirty="0" smtClean="0"/>
              <a:t>S.</a:t>
            </a:r>
            <a:r>
              <a:rPr lang="ru-RU" dirty="0" smtClean="0"/>
              <a:t> </a:t>
            </a:r>
            <a:r>
              <a:rPr lang="en-US" dirty="0" smtClean="0"/>
              <a:t>Thomson In Touch 1</a:t>
            </a:r>
            <a:r>
              <a:rPr lang="ru-RU" dirty="0" smtClean="0"/>
              <a:t> изд. </a:t>
            </a:r>
            <a:r>
              <a:rPr lang="ru-RU" dirty="0" err="1" smtClean="0"/>
              <a:t>Лонгман</a:t>
            </a:r>
            <a:r>
              <a:rPr lang="ru-RU" dirty="0" smtClean="0"/>
              <a:t> 2005г. с.40-41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en-US" dirty="0" err="1" smtClean="0"/>
              <a:t>E.Gray</a:t>
            </a:r>
            <a:r>
              <a:rPr lang="en-US" dirty="0" smtClean="0"/>
              <a:t>,  V. Evans Welcome 2 CD-ROM </a:t>
            </a:r>
            <a:r>
              <a:rPr lang="ru-RU" dirty="0" smtClean="0"/>
              <a:t>изд.</a:t>
            </a:r>
            <a:r>
              <a:rPr lang="en-US" dirty="0" smtClean="0"/>
              <a:t>Express Publishing</a:t>
            </a:r>
            <a:r>
              <a:rPr lang="ru-RU" dirty="0" smtClean="0"/>
              <a:t> –электронное приложение к учебнику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Казакова И.Ю, учитель английского языка МОУ"Гимназия №4 г.Чебоксары"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355</TotalTime>
  <Words>307</Words>
  <Application>Microsoft Office PowerPoint</Application>
  <PresentationFormat>Экран (4:3)</PresentationFormat>
  <Paragraphs>57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                     АT THE   WEEKEND</vt:lpstr>
      <vt:lpstr>Презентация PowerPoint</vt:lpstr>
      <vt:lpstr>Listen and Repeat</vt:lpstr>
      <vt:lpstr>         Londoners’ Song</vt:lpstr>
      <vt:lpstr>Choose the right word</vt:lpstr>
      <vt:lpstr>I GO TO SCHOOL  ON MONDAY</vt:lpstr>
      <vt:lpstr>Сrosses and Noughts</vt:lpstr>
      <vt:lpstr>Использованные материалы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Асер</dc:creator>
  <cp:lastModifiedBy>Экзамен</cp:lastModifiedBy>
  <cp:revision>36</cp:revision>
  <dcterms:created xsi:type="dcterms:W3CDTF">2011-01-08T15:23:51Z</dcterms:created>
  <dcterms:modified xsi:type="dcterms:W3CDTF">2022-03-31T13:18:31Z</dcterms:modified>
</cp:coreProperties>
</file>