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0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9056-ECD3-4A86-A933-9DDCC1B5371B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2680-573C-48D5-9F42-D38C4F84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1A2D2BC-7431-4691-B09B-648D48C64B6D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9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1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8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4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7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2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7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5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3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9196-D2F5-41EC-8EAB-3395D98EA308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AFB8-4320-486E-A099-0019FF09F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8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orage.pruffme.com/user/d68ac4350f0a9dddbc30433ed62eedb4/photos/46b4f3c1e1baeff9dcca7d5690b74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22607" y="2142166"/>
            <a:ext cx="513127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ЛЭПБУК «ДЕРЕВЬЯ»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t="902"/>
          <a:stretch/>
        </p:blipFill>
        <p:spPr>
          <a:xfrm>
            <a:off x="617304" y="3550637"/>
            <a:ext cx="2088000" cy="330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5"/>
          <a:stretch/>
        </p:blipFill>
        <p:spPr>
          <a:xfrm>
            <a:off x="3322607" y="3657600"/>
            <a:ext cx="6984000" cy="33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orage.pruffme.com/user/d68ac4350f0a9dddbc30433ed62eedb4/photos/46b4f3c1e1baeff9dcca7d5690b74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8205" y="844034"/>
            <a:ext cx="534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«Деревья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-рекордсмены»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r="14727" b="19576"/>
          <a:stretch/>
        </p:blipFill>
        <p:spPr>
          <a:xfrm>
            <a:off x="4344201" y="1605736"/>
            <a:ext cx="3503597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5023" y="451389"/>
            <a:ext cx="4251385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https://storage.pruffme.com/user/d68ac4350f0a9dddbc30433ed62eedb4/photos/46b4f3c1e1baeff9dcca7d5690b74b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485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0461" y="644009"/>
            <a:ext cx="5466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«Жизненный цикл дерева»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01" y="1290343"/>
            <a:ext cx="4068000" cy="54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pruffme.com/user/d68ac4350f0a9dddbc30433ed62eedb4/photos/46b4f3c1e1baeff9dcca7d5690b74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898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00" y="285750"/>
            <a:ext cx="8136000" cy="61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3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pruffme.com/user/d68ac4350f0a9dddbc30433ed62eedb4/photos/46b4f3c1e1baeff9dcca7d5690b74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485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5635" y="458271"/>
            <a:ext cx="447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«Строение дерева» 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 r="8148" b="3779"/>
          <a:stretch/>
        </p:blipFill>
        <p:spPr>
          <a:xfrm>
            <a:off x="1371038" y="1166157"/>
            <a:ext cx="4001061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29" y="1166157"/>
            <a:ext cx="384903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8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pruffme.com/user/d68ac4350f0a9dddbc30433ed62eedb4/photos/46b4f3c1e1baeff9dcca7d5690b74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898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5034" y="429697"/>
            <a:ext cx="5379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«Разнообразие деревьев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" r="5158" b="4427"/>
          <a:stretch/>
        </p:blipFill>
        <p:spPr>
          <a:xfrm>
            <a:off x="1175941" y="1314450"/>
            <a:ext cx="3858186" cy="5114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68" y="1314450"/>
            <a:ext cx="3852000" cy="511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8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orage.pruffme.com/user/d68ac4350f0a9dddbc30433ed62eedb4/photos/46b4f3c1e1baeff9dcca7d5690b74b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898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2546" y="629721"/>
            <a:ext cx="532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«Лупа юного дендролога»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6667" r="1583" b="4832"/>
          <a:stretch/>
        </p:blipFill>
        <p:spPr>
          <a:xfrm>
            <a:off x="4057651" y="1276052"/>
            <a:ext cx="3858647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97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28</Words>
  <Application>Microsoft Office PowerPoint</Application>
  <PresentationFormat>Широкоэкранный</PresentationFormat>
  <Paragraphs>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Kristina</cp:lastModifiedBy>
  <cp:revision>9</cp:revision>
  <dcterms:created xsi:type="dcterms:W3CDTF">2022-11-01T12:27:02Z</dcterms:created>
  <dcterms:modified xsi:type="dcterms:W3CDTF">2023-11-29T17:50:56Z</dcterms:modified>
</cp:coreProperties>
</file>