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9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 descr="http://galerey-room.ru/images/154233_1413632553.png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9087835">
            <a:off x="237534" y="1755746"/>
            <a:ext cx="2059385" cy="27146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" y="-1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0" descr="http://galerey-room.ru/images/154233_1413632553.png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flipV="1">
            <a:off x="2487214" y="659498"/>
            <a:ext cx="1884229" cy="24837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071802" y="0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072198" y="0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1" y="4569072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3071802" y="4569073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6072198" y="4569073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zhar.png"/>
          <p:cNvPicPr>
            <a:picLocks noChangeAspect="1"/>
          </p:cNvPicPr>
          <p:nvPr userDrawn="1"/>
        </p:nvPicPr>
        <p:blipFill>
          <a:blip r:embed="rId4">
            <a:lum contrast="20000"/>
          </a:blip>
          <a:srcRect l="8215" r="5522" b="4166"/>
          <a:stretch>
            <a:fillRect/>
          </a:stretch>
        </p:blipFill>
        <p:spPr>
          <a:xfrm>
            <a:off x="142844" y="71420"/>
            <a:ext cx="3429024" cy="37555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0" name="Picture 2" descr="http://qiinga.com/images/intime-hausfrauen-porno.pn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428728" y="1285866"/>
            <a:ext cx="2245568" cy="37147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6458D1-1567-4B29-AA3E-95F532C13708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72264" y="4786328"/>
            <a:ext cx="2133600" cy="273844"/>
          </a:xfrm>
          <a:prstGeom prst="rect">
            <a:avLst/>
          </a:prstGeom>
        </p:spPr>
        <p:txBody>
          <a:bodyPr/>
          <a:lstStyle/>
          <a:p>
            <a:fld id="{88E1E18B-19F3-44B0-9CDF-62B455D8A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6458D1-1567-4B29-AA3E-95F532C13708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72264" y="4786328"/>
            <a:ext cx="2133600" cy="273844"/>
          </a:xfrm>
          <a:prstGeom prst="rect">
            <a:avLst/>
          </a:prstGeom>
        </p:spPr>
        <p:txBody>
          <a:bodyPr/>
          <a:lstStyle/>
          <a:p>
            <a:fld id="{88E1E18B-19F3-44B0-9CDF-62B455D8A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-1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071802" y="0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072198" y="0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" y="4569072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071802" y="4569073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6072198" y="4569073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0" descr="http://galerey-room.ru/images/154233_1413632553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20994163" flipH="1">
            <a:off x="7173230" y="2717139"/>
            <a:ext cx="1388027" cy="18296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0" descr="http://galerey-room.ru/images/154233_1413632553.png"/>
          <p:cNvPicPr>
            <a:picLocks noChangeAspect="1" noChangeArrowheads="1"/>
          </p:cNvPicPr>
          <p:nvPr userDrawn="1"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 flipV="1">
            <a:off x="7910103" y="714362"/>
            <a:ext cx="1233897" cy="1626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zhar.png"/>
          <p:cNvPicPr>
            <a:picLocks noChangeAspect="1"/>
          </p:cNvPicPr>
          <p:nvPr userDrawn="1"/>
        </p:nvPicPr>
        <p:blipFill>
          <a:blip r:embed="rId5">
            <a:lum contrast="20000"/>
          </a:blip>
          <a:srcRect l="8215" r="5522" b="4166"/>
          <a:stretch>
            <a:fillRect/>
          </a:stretch>
        </p:blipFill>
        <p:spPr>
          <a:xfrm rot="20894957" flipH="1">
            <a:off x="6786578" y="500048"/>
            <a:ext cx="2140034" cy="2343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 descr="http://qiinga.com/images/intime-hausfrauen-porno.png"/>
          <p:cNvPicPr>
            <a:picLocks noChangeAspect="1" noChangeArrowheads="1"/>
          </p:cNvPicPr>
          <p:nvPr userDrawn="1"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7643834" y="2071684"/>
            <a:ext cx="1643074" cy="27180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-1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071802" y="0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072198" y="0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" y="4569072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071802" y="4569073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6072198" y="4569073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0" descr="http://galerey-room.ru/images/154233_1413632553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flipH="1">
            <a:off x="0" y="1214428"/>
            <a:ext cx="1355662" cy="17870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0" descr="http://galerey-room.ru/images/154233_1413632553.png"/>
          <p:cNvPicPr>
            <a:picLocks noChangeAspect="1" noChangeArrowheads="1"/>
          </p:cNvPicPr>
          <p:nvPr userDrawn="1"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 rot="10800000" flipH="1" flipV="1">
            <a:off x="214282" y="2714626"/>
            <a:ext cx="1500198" cy="19775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zhar.png"/>
          <p:cNvPicPr>
            <a:picLocks noChangeAspect="1"/>
          </p:cNvPicPr>
          <p:nvPr userDrawn="1"/>
        </p:nvPicPr>
        <p:blipFill>
          <a:blip r:embed="rId5">
            <a:lum contrast="20000"/>
          </a:blip>
          <a:srcRect l="8215" r="5522" b="4166"/>
          <a:stretch>
            <a:fillRect/>
          </a:stretch>
        </p:blipFill>
        <p:spPr>
          <a:xfrm rot="786504">
            <a:off x="96377" y="356226"/>
            <a:ext cx="2152458" cy="2357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0" descr="http://galerey-room.ru/images/154233_1413632553.png"/>
          <p:cNvPicPr>
            <a:picLocks noChangeAspect="1" noChangeArrowheads="1"/>
          </p:cNvPicPr>
          <p:nvPr userDrawn="1"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 rot="2106423" flipH="1" flipV="1">
            <a:off x="236248" y="2860746"/>
            <a:ext cx="908091" cy="11970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http://galerey-room.ru/images/154233_1413632553.png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2521404" flipH="1">
            <a:off x="192471" y="1583031"/>
            <a:ext cx="1029693" cy="1357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0" descr="http://galerey-room.ru/images/154233_1413632553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flipV="1">
            <a:off x="428596" y="1928808"/>
            <a:ext cx="1288092" cy="16979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" y="-1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3071802" y="0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072198" y="0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1" y="4569072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3071802" y="4569073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6072198" y="4569073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http://qiinga.com/images/intime-hausfrauen-porno.pn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flipH="1">
            <a:off x="0" y="2285998"/>
            <a:ext cx="1457014" cy="24102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-1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071802" y="0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072198" y="0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" y="4569072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071802" y="4569073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6072198" y="4569073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6458D1-1567-4B29-AA3E-95F532C13708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72264" y="4786328"/>
            <a:ext cx="2133600" cy="273844"/>
          </a:xfrm>
          <a:prstGeom prst="rect">
            <a:avLst/>
          </a:prstGeom>
        </p:spPr>
        <p:txBody>
          <a:bodyPr/>
          <a:lstStyle/>
          <a:p>
            <a:fld id="{88E1E18B-19F3-44B0-9CDF-62B455D8A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6458D1-1567-4B29-AA3E-95F532C13708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72264" y="4786328"/>
            <a:ext cx="2133600" cy="273844"/>
          </a:xfrm>
          <a:prstGeom prst="rect">
            <a:avLst/>
          </a:prstGeom>
        </p:spPr>
        <p:txBody>
          <a:bodyPr/>
          <a:lstStyle/>
          <a:p>
            <a:fld id="{88E1E18B-19F3-44B0-9CDF-62B455D8A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6458D1-1567-4B29-AA3E-95F532C13708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72264" y="4786328"/>
            <a:ext cx="2133600" cy="273844"/>
          </a:xfrm>
          <a:prstGeom prst="rect">
            <a:avLst/>
          </a:prstGeom>
        </p:spPr>
        <p:txBody>
          <a:bodyPr/>
          <a:lstStyle/>
          <a:p>
            <a:fld id="{88E1E18B-19F3-44B0-9CDF-62B455D8A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6458D1-1567-4B29-AA3E-95F532C13708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72264" y="4786328"/>
            <a:ext cx="2133600" cy="273844"/>
          </a:xfrm>
          <a:prstGeom prst="rect">
            <a:avLst/>
          </a:prstGeom>
        </p:spPr>
        <p:txBody>
          <a:bodyPr/>
          <a:lstStyle/>
          <a:p>
            <a:fld id="{88E1E18B-19F3-44B0-9CDF-62B455D8A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age.freepik.com/free-vector/no-translate-detected_1048-6530.jpg"/>
          <p:cNvPicPr>
            <a:picLocks noChangeAspect="1" noChangeArrowheads="1"/>
          </p:cNvPicPr>
          <p:nvPr userDrawn="1"/>
        </p:nvPicPr>
        <p:blipFill>
          <a:blip r:embed="rId13"/>
          <a:srcRect t="1388" b="1388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\Desktop\&#1047;&#1072;&#1089;&#1090;&#1072;&#1074;&#1082;&#1072;%20&#1042;%20&#1075;&#1086;&#1089;&#1090;&#1103;&#1093;%20&#1091;%20&#1089;&#1082;&#1072;&#1079;&#1082;&#1080;%20(256%20%20kbps).mp3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&#1057;&#1074;&#1077;&#1090;&#1083;&#1072;&#1085;&#1072;\Desktop\&#1042;&#1083;&#1072;&#1076;&#1080;&#1084;&#1080;&#1088;%20&#1052;&#1072;&#1083;&#1099;&#1096;&#1077;&#1074;%20-%20&#1042;&#1089;&#1090;&#1091;&#1087;&#1083;&#1077;&#1085;&#1080;&#1077;%20&#1084;&#1091;&#1079;&#1099;&#1082;&#1072;%20&#1082;%20&#1089;&#1082;&#1072;&#1079;&#1082;&#1077;%20_&#1058;&#1077;&#1088;&#1077;&#1084;&#1086;&#1082;_.mp3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0562" y="1428742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fficinaSerifCTT" pitchFamily="2" charset="0"/>
              </a:rPr>
              <a:t>«Путешествие по русским народным</a:t>
            </a:r>
            <a:r>
              <a:rPr lang="ru-RU" sz="3600" b="1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fficinaSerifCTT" pitchFamily="2" charset="0"/>
              </a:rPr>
              <a:t> сказкам»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OfficinaSerif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1142990"/>
            <a:ext cx="3429024" cy="3429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422" y="642924"/>
            <a:ext cx="5873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smtClean="0">
                <a:solidFill>
                  <a:srgbClr val="FF0000"/>
                </a:solidFill>
                <a:latin typeface="AnastasiaScript" pitchFamily="2" charset="0"/>
              </a:rPr>
              <a:t>Игра с мячом « Назови сказку».</a:t>
            </a:r>
            <a:endParaRPr lang="ru-RU" sz="4000" b="1">
              <a:solidFill>
                <a:srgbClr val="FF0000"/>
              </a:solidFill>
              <a:latin typeface="AnastasiaScript" pitchFamily="2" charset="0"/>
            </a:endParaRPr>
          </a:p>
        </p:txBody>
      </p:sp>
      <p:pic>
        <p:nvPicPr>
          <p:cNvPr id="4" name="Рисунок 3" descr="26699333_27434-650x0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1357304"/>
            <a:ext cx="3949839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_60dad1dd33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928808"/>
            <a:ext cx="3708830" cy="2622258"/>
          </a:xfrm>
          <a:prstGeom prst="rect">
            <a:avLst/>
          </a:prstGeom>
        </p:spPr>
      </p:pic>
      <p:pic>
        <p:nvPicPr>
          <p:cNvPr id="2" name="Рисунок 1" descr="1678495743_papik-pro-p-leshii-milii-risunok-2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642924"/>
            <a:ext cx="1969631" cy="2786082"/>
          </a:xfrm>
          <a:prstGeom prst="rect">
            <a:avLst/>
          </a:prstGeom>
        </p:spPr>
      </p:pic>
      <p:pic>
        <p:nvPicPr>
          <p:cNvPr id="3" name="Рисунок 2" descr="e077267bcc91993240f0a7406641c5c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642924"/>
            <a:ext cx="3571901" cy="2518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6182" y="785800"/>
            <a:ext cx="3701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smtClean="0">
                <a:solidFill>
                  <a:srgbClr val="00B050"/>
                </a:solidFill>
                <a:latin typeface="AnastasiaScript" pitchFamily="2" charset="0"/>
              </a:rPr>
              <a:t>«Расскажи сказку».</a:t>
            </a:r>
            <a:endParaRPr lang="ru-RU" sz="4000" b="1">
              <a:solidFill>
                <a:srgbClr val="00B050"/>
              </a:solidFill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a846e1f4ec9b91dca4478954bdaa90.jpg"/>
          <p:cNvPicPr>
            <a:picLocks noChangeAspect="1"/>
          </p:cNvPicPr>
          <p:nvPr/>
        </p:nvPicPr>
        <p:blipFill>
          <a:blip r:embed="rId2"/>
          <a:srcRect t="2777" r="900"/>
          <a:stretch>
            <a:fillRect/>
          </a:stretch>
        </p:blipFill>
        <p:spPr>
          <a:xfrm>
            <a:off x="1643042" y="500047"/>
            <a:ext cx="5715040" cy="43088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зк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0"/>
            <a:ext cx="6786610" cy="5089956"/>
          </a:xfrm>
          <a:prstGeom prst="rect">
            <a:avLst/>
          </a:prstGeom>
          <a:ln w="190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Заставка В гостях у сказки (256  kbp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182" y="4214824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33941877_ozfwf4in7z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2285998"/>
            <a:ext cx="1388461" cy="1519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286512" y="642924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mtClean="0">
                <a:solidFill>
                  <a:srgbClr val="00B050"/>
                </a:solidFill>
                <a:latin typeface="AnastasiaScript" pitchFamily="2" charset="0"/>
              </a:rPr>
              <a:t>       Игра </a:t>
            </a:r>
            <a:r>
              <a:rPr lang="ru-RU" sz="4000" b="1" smtClean="0">
                <a:solidFill>
                  <a:srgbClr val="00B050"/>
                </a:solidFill>
                <a:latin typeface="AnastasiaScript" pitchFamily="2" charset="0"/>
              </a:rPr>
              <a:t>«Разминка».</a:t>
            </a:r>
            <a:endParaRPr lang="ru-RU" sz="4000" b="1">
              <a:solidFill>
                <a:srgbClr val="00B050"/>
              </a:solidFill>
              <a:latin typeface="AnastasiaScript" pitchFamily="2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0034" y="1357304"/>
            <a:ext cx="4000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fb83d19038eb75e32ae4d43b50a79d7c.jpg"/>
          <p:cNvPicPr>
            <a:picLocks noChangeAspect="1"/>
          </p:cNvPicPr>
          <p:nvPr/>
        </p:nvPicPr>
        <p:blipFill>
          <a:blip r:embed="rId3"/>
          <a:srcRect t="3125" r="1169" b="10121"/>
          <a:stretch>
            <a:fillRect/>
          </a:stretch>
        </p:blipFill>
        <p:spPr>
          <a:xfrm>
            <a:off x="142844" y="642924"/>
            <a:ext cx="6241300" cy="37077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2318.jpg"/>
          <p:cNvPicPr>
            <a:picLocks noChangeAspect="1"/>
          </p:cNvPicPr>
          <p:nvPr/>
        </p:nvPicPr>
        <p:blipFill>
          <a:blip r:embed="rId2"/>
          <a:srcRect l="2569" t="18055" r="13680" b="18056"/>
          <a:stretch>
            <a:fillRect/>
          </a:stretch>
        </p:blipFill>
        <p:spPr>
          <a:xfrm>
            <a:off x="1785918" y="642924"/>
            <a:ext cx="5072098" cy="38691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3851390_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642924"/>
            <a:ext cx="3221170" cy="4092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714362"/>
            <a:ext cx="507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mtClean="0">
                <a:solidFill>
                  <a:srgbClr val="0070C0"/>
                </a:solidFill>
                <a:latin typeface="AnastasiaScript" pitchFamily="2" charset="0"/>
              </a:rPr>
              <a:t>Игра « Из какой сказки               предмет».</a:t>
            </a:r>
            <a:endParaRPr lang="ru-RU" sz="4000">
              <a:latin typeface="AnastasiaScript" pitchFamily="2" charset="0"/>
            </a:endParaRPr>
          </a:p>
        </p:txBody>
      </p:sp>
      <p:pic>
        <p:nvPicPr>
          <p:cNvPr id="4" name="Рисунок 3" descr="ndWDOH_eyK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1928808"/>
            <a:ext cx="3714744" cy="2089544"/>
          </a:xfrm>
          <a:prstGeom prst="rect">
            <a:avLst/>
          </a:prstGeom>
        </p:spPr>
      </p:pic>
      <p:pic>
        <p:nvPicPr>
          <p:cNvPr id="5" name="Рисунок 4" descr="1685425364_polinka-top-p-volshebnii-meshochek-kartinka-dlya-detei-k-1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1142990"/>
            <a:ext cx="2875926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58" t="2777" r="19791" b="2485"/>
          <a:stretch>
            <a:fillRect/>
          </a:stretch>
        </p:blipFill>
        <p:spPr>
          <a:xfrm>
            <a:off x="6000760" y="1071552"/>
            <a:ext cx="2714644" cy="3429024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14348" y="857238"/>
            <a:ext cx="5493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smtClean="0">
                <a:solidFill>
                  <a:srgbClr val="C00000"/>
                </a:solidFill>
                <a:latin typeface="AnastasiaScript" pitchFamily="2" charset="0"/>
              </a:rPr>
              <a:t>Игра «Зашифрованное слово».</a:t>
            </a:r>
            <a:endParaRPr lang="ru-RU" sz="4000" b="1">
              <a:solidFill>
                <a:srgbClr val="C00000"/>
              </a:solidFill>
              <a:latin typeface="AnastasiaScript" pitchFamily="2" charset="0"/>
            </a:endParaRPr>
          </a:p>
        </p:txBody>
      </p:sp>
      <p:pic>
        <p:nvPicPr>
          <p:cNvPr id="4" name="Рисунок 3" descr="1677683446_papik-pro-p-bukvi-alfavita-krasivie-risunki-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857502"/>
            <a:ext cx="912886" cy="826162"/>
          </a:xfrm>
          <a:prstGeom prst="rect">
            <a:avLst/>
          </a:prstGeom>
        </p:spPr>
      </p:pic>
      <p:pic>
        <p:nvPicPr>
          <p:cNvPr id="6" name="Рисунок 5" descr="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2071670" y="1571618"/>
            <a:ext cx="611975" cy="720754"/>
          </a:xfrm>
          <a:prstGeom prst="rect">
            <a:avLst/>
          </a:prstGeom>
        </p:spPr>
      </p:pic>
      <p:pic>
        <p:nvPicPr>
          <p:cNvPr id="7" name="Рисунок 6" descr="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2357436"/>
            <a:ext cx="840986" cy="857256"/>
          </a:xfrm>
          <a:prstGeom prst="rect">
            <a:avLst/>
          </a:prstGeom>
        </p:spPr>
      </p:pic>
      <p:pic>
        <p:nvPicPr>
          <p:cNvPr id="8" name="Рисунок 7" descr="04f57dcc8f318b700f61340708c6174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2500312"/>
            <a:ext cx="874346" cy="785818"/>
          </a:xfrm>
          <a:prstGeom prst="rect">
            <a:avLst/>
          </a:prstGeom>
        </p:spPr>
      </p:pic>
      <p:pic>
        <p:nvPicPr>
          <p:cNvPr id="9" name="Рисунок 8" descr="h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4290" y="1643056"/>
            <a:ext cx="653210" cy="642942"/>
          </a:xfrm>
          <a:prstGeom prst="rect">
            <a:avLst/>
          </a:prstGeom>
        </p:spPr>
      </p:pic>
      <p:pic>
        <p:nvPicPr>
          <p:cNvPr id="10" name="Рисунок 9" descr="1671169483_grizly-club-p-trafaret-krasivie-bukvi-tsvetnie-4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9124" y="3484176"/>
            <a:ext cx="714380" cy="869978"/>
          </a:xfrm>
          <a:prstGeom prst="rect">
            <a:avLst/>
          </a:prstGeom>
        </p:spPr>
      </p:pic>
      <p:pic>
        <p:nvPicPr>
          <p:cNvPr id="11" name="Рисунок 10" descr="1671166928_grizly-club-p-trafaret-bukv-tsvetnikh-dlya-virezaniya-3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868" y="1571618"/>
            <a:ext cx="750172" cy="549203"/>
          </a:xfrm>
          <a:prstGeom prst="rect">
            <a:avLst/>
          </a:prstGeom>
        </p:spPr>
      </p:pic>
      <p:pic>
        <p:nvPicPr>
          <p:cNvPr id="12" name="Рисунок 11" descr="1614515512_183-p-bukvi-na-belom-fone-185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3500444"/>
            <a:ext cx="785818" cy="785818"/>
          </a:xfrm>
          <a:prstGeom prst="rect">
            <a:avLst/>
          </a:prstGeom>
        </p:spPr>
      </p:pic>
      <p:pic>
        <p:nvPicPr>
          <p:cNvPr id="13" name="Рисунок 12" descr="1675596091_papik-pro-p-veselie-bukvi-risunok-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00496" y="2357436"/>
            <a:ext cx="958828" cy="928694"/>
          </a:xfrm>
          <a:prstGeom prst="rect">
            <a:avLst/>
          </a:prstGeom>
        </p:spPr>
      </p:pic>
      <p:pic>
        <p:nvPicPr>
          <p:cNvPr id="14" name="Рисунок 13" descr="1677683446_papik-pro-p-bukvi-alfavita-krasivie-risunki-1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14480" y="3571882"/>
            <a:ext cx="928694" cy="840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0"/>
            <a:ext cx="5585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smtClean="0">
                <a:solidFill>
                  <a:schemeClr val="accent6">
                    <a:lumMod val="75000"/>
                  </a:schemeClr>
                </a:solidFill>
                <a:latin typeface="AnastasiaScript" pitchFamily="2" charset="0"/>
              </a:rPr>
              <a:t>«Подбери сказку к пословице».</a:t>
            </a:r>
            <a:endParaRPr lang="ru-RU" sz="4000" b="1">
              <a:solidFill>
                <a:schemeClr val="accent6">
                  <a:lumMod val="75000"/>
                </a:schemeClr>
              </a:solidFill>
              <a:latin typeface="AnastasiaScript" pitchFamily="2" charset="0"/>
            </a:endParaRPr>
          </a:p>
        </p:txBody>
      </p:sp>
      <p:pic>
        <p:nvPicPr>
          <p:cNvPr id="2" name="Рисунок 1" descr="snegurochka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4346" y="428610"/>
            <a:ext cx="2714626" cy="271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785800"/>
            <a:ext cx="1809762" cy="1357322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714362"/>
            <a:ext cx="2159015" cy="121444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6b013ae03abf44274b2a29039811341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500444"/>
            <a:ext cx="1881769" cy="1330175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foto-i-kartinki-morozko-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2071684"/>
            <a:ext cx="1500198" cy="1492549"/>
          </a:xfrm>
          <a:prstGeom prst="roundRect">
            <a:avLst>
              <a:gd name="adj" fmla="val 16667"/>
            </a:avLst>
          </a:prstGeom>
          <a:ln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4b4667abbd3ff79a60e0fc6863cbc76f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20" y="3429006"/>
            <a:ext cx="1571617" cy="1488900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7282802ba70d521f07e1396a2b714f35-800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714362"/>
            <a:ext cx="1905013" cy="142876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maxresdefault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3240" y="3643320"/>
            <a:ext cx="2373297" cy="1334980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maxresdefault (2).jpg"/>
          <p:cNvPicPr>
            <a:picLocks noChangeAspect="1"/>
          </p:cNvPicPr>
          <p:nvPr/>
        </p:nvPicPr>
        <p:blipFill>
          <a:blip r:embed="rId10" cstate="print"/>
          <a:srcRect l="24218" r="24219"/>
          <a:stretch>
            <a:fillRect/>
          </a:stretch>
        </p:blipFill>
        <p:spPr>
          <a:xfrm>
            <a:off x="5643570" y="2285998"/>
            <a:ext cx="1643074" cy="1792432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108032037_b16d342752804779e9e94f29e426f4e4_80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642924"/>
            <a:ext cx="1656629" cy="1694761"/>
          </a:xfrm>
          <a:prstGeom prst="rect">
            <a:avLst/>
          </a:prstGeom>
        </p:spPr>
      </p:pic>
      <p:pic>
        <p:nvPicPr>
          <p:cNvPr id="19" name="Рисунок 18" descr="108032037_b16d342752804779e9e94f29e426f4e4_80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428610"/>
            <a:ext cx="1656629" cy="1694761"/>
          </a:xfrm>
          <a:prstGeom prst="rect">
            <a:avLst/>
          </a:prstGeom>
        </p:spPr>
      </p:pic>
      <p:pic>
        <p:nvPicPr>
          <p:cNvPr id="20" name="Рисунок 19" descr="108032037_b16d342752804779e9e94f29e426f4e4_80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3357568"/>
            <a:ext cx="1656629" cy="1694761"/>
          </a:xfrm>
          <a:prstGeom prst="rect">
            <a:avLst/>
          </a:prstGeom>
        </p:spPr>
      </p:pic>
      <p:pic>
        <p:nvPicPr>
          <p:cNvPr id="21" name="Рисунок 20" descr="108032037_b16d342752804779e9e94f29e426f4e4_80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928808"/>
            <a:ext cx="1656629" cy="1694761"/>
          </a:xfrm>
          <a:prstGeom prst="rect">
            <a:avLst/>
          </a:prstGeom>
        </p:spPr>
      </p:pic>
      <p:pic>
        <p:nvPicPr>
          <p:cNvPr id="22" name="Рисунок 21" descr="108032037_b16d342752804779e9e94f29e426f4e4_80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3286130"/>
            <a:ext cx="1656629" cy="1694761"/>
          </a:xfrm>
          <a:prstGeom prst="rect">
            <a:avLst/>
          </a:prstGeom>
        </p:spPr>
      </p:pic>
      <p:pic>
        <p:nvPicPr>
          <p:cNvPr id="23" name="Рисунок 22" descr="108032037_b16d342752804779e9e94f29e426f4e4_80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571486"/>
            <a:ext cx="1656629" cy="1694761"/>
          </a:xfrm>
          <a:prstGeom prst="rect">
            <a:avLst/>
          </a:prstGeom>
        </p:spPr>
      </p:pic>
      <p:pic>
        <p:nvPicPr>
          <p:cNvPr id="24" name="Рисунок 23" descr="108032037_b16d342752804779e9e94f29e426f4e4_80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2285998"/>
            <a:ext cx="1656629" cy="1694761"/>
          </a:xfrm>
          <a:prstGeom prst="rect">
            <a:avLst/>
          </a:prstGeom>
        </p:spPr>
      </p:pic>
      <p:pic>
        <p:nvPicPr>
          <p:cNvPr id="25" name="Рисунок 24" descr="108032037_b16d342752804779e9e94f29e426f4e4_80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3448739"/>
            <a:ext cx="1656629" cy="1694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785800"/>
            <a:ext cx="4030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smtClean="0">
                <a:solidFill>
                  <a:schemeClr val="accent4"/>
                </a:solidFill>
                <a:latin typeface="AnastasiaScript" pitchFamily="2" charset="0"/>
              </a:rPr>
              <a:t>Физкультминутка.</a:t>
            </a:r>
            <a:endParaRPr lang="ru-RU" sz="4000" b="1">
              <a:solidFill>
                <a:schemeClr val="accent4"/>
              </a:solidFill>
              <a:latin typeface="AnastasiaScript" pitchFamily="2" charset="0"/>
            </a:endParaRPr>
          </a:p>
        </p:txBody>
      </p:sp>
      <p:pic>
        <p:nvPicPr>
          <p:cNvPr id="3" name="Рисунок 2" descr="9d00270e40153259a7a56394b5560b4d-800x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66" t="16666" r="4166" b="15278"/>
          <a:stretch>
            <a:fillRect/>
          </a:stretch>
        </p:blipFill>
        <p:spPr>
          <a:xfrm>
            <a:off x="4286248" y="1142990"/>
            <a:ext cx="4746982" cy="2643206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4" name="Рисунок 3" descr="1677345607_papik-pro-p-teremok-illyustratsiya-k-skazke-dlya-detei-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642924"/>
            <a:ext cx="1574245" cy="1179146"/>
          </a:xfrm>
          <a:prstGeom prst="ellipse">
            <a:avLst/>
          </a:prstGeom>
          <a:ln w="3175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slide-15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4F9FF"/>
              </a:clrFrom>
              <a:clrTo>
                <a:srgbClr val="F4F9FF">
                  <a:alpha val="0"/>
                </a:srgbClr>
              </a:clrTo>
            </a:clrChange>
          </a:blip>
          <a:srcRect t="16333" r="5013" b="10169"/>
          <a:stretch>
            <a:fillRect/>
          </a:stretch>
        </p:blipFill>
        <p:spPr>
          <a:xfrm>
            <a:off x="0" y="1714494"/>
            <a:ext cx="6423467" cy="2786082"/>
          </a:xfrm>
          <a:prstGeom prst="rect">
            <a:avLst/>
          </a:prstGeom>
          <a:ln>
            <a:noFill/>
          </a:ln>
        </p:spPr>
      </p:pic>
      <p:pic>
        <p:nvPicPr>
          <p:cNvPr id="6" name="Владимир Малышев - Вступление музыка к сказке _Теремок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715272" y="3662368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34"/>
            <a:ext cx="76674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smtClean="0">
                <a:solidFill>
                  <a:schemeClr val="accent2">
                    <a:lumMod val="75000"/>
                  </a:schemeClr>
                </a:solidFill>
                <a:latin typeface="AnastasiaScript" pitchFamily="2" charset="0"/>
              </a:rPr>
              <a:t>Творческое задание  </a:t>
            </a:r>
          </a:p>
          <a:p>
            <a:pPr algn="ctr"/>
            <a:r>
              <a:rPr lang="ru-RU" sz="4000" b="1" smtClean="0">
                <a:solidFill>
                  <a:schemeClr val="accent2">
                    <a:lumMod val="75000"/>
                  </a:schemeClr>
                </a:solidFill>
                <a:latin typeface="AnastasiaScript" pitchFamily="2" charset="0"/>
              </a:rPr>
              <a:t>«Сложи теремок из геометрических фигур».</a:t>
            </a:r>
            <a:endParaRPr lang="ru-RU" sz="4000" b="1">
              <a:solidFill>
                <a:schemeClr val="accent2">
                  <a:lumMod val="75000"/>
                </a:schemeClr>
              </a:solidFill>
              <a:latin typeface="AnastasiaScript" pitchFamily="2" charset="0"/>
            </a:endParaRPr>
          </a:p>
        </p:txBody>
      </p:sp>
      <p:pic>
        <p:nvPicPr>
          <p:cNvPr id="3" name="Рисунок 2" descr="img_user_file_58d63316a5c82_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1643056"/>
            <a:ext cx="4429132" cy="3321849"/>
          </a:xfrm>
          <a:prstGeom prst="rect">
            <a:avLst/>
          </a:prstGeom>
        </p:spPr>
      </p:pic>
      <p:pic>
        <p:nvPicPr>
          <p:cNvPr id="4" name="Рисунок 3" descr="2018-09-07_21-48-44.png"/>
          <p:cNvPicPr>
            <a:picLocks noChangeAspect="1"/>
          </p:cNvPicPr>
          <p:nvPr/>
        </p:nvPicPr>
        <p:blipFill>
          <a:blip r:embed="rId3"/>
          <a:srcRect l="73297" t="29167" r="16260" b="44444"/>
          <a:stretch>
            <a:fillRect/>
          </a:stretch>
        </p:blipFill>
        <p:spPr>
          <a:xfrm>
            <a:off x="6572264" y="3286130"/>
            <a:ext cx="928694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18-09-07_21-48-44.png"/>
          <p:cNvPicPr>
            <a:picLocks noChangeAspect="1"/>
          </p:cNvPicPr>
          <p:nvPr/>
        </p:nvPicPr>
        <p:blipFill>
          <a:blip r:embed="rId3"/>
          <a:srcRect l="52410" t="29167" r="37147" b="44444"/>
          <a:stretch>
            <a:fillRect/>
          </a:stretch>
        </p:blipFill>
        <p:spPr>
          <a:xfrm>
            <a:off x="1285852" y="3286130"/>
            <a:ext cx="928694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18-09-07_21-48-44.png"/>
          <p:cNvPicPr>
            <a:picLocks noChangeAspect="1"/>
          </p:cNvPicPr>
          <p:nvPr/>
        </p:nvPicPr>
        <p:blipFill>
          <a:blip r:embed="rId3"/>
          <a:srcRect l="73297" t="62500" r="16260" b="11111"/>
          <a:stretch>
            <a:fillRect/>
          </a:stretch>
        </p:blipFill>
        <p:spPr>
          <a:xfrm>
            <a:off x="7715272" y="1714494"/>
            <a:ext cx="928694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018-09-07_21-48-44.png"/>
          <p:cNvPicPr>
            <a:picLocks noChangeAspect="1"/>
          </p:cNvPicPr>
          <p:nvPr/>
        </p:nvPicPr>
        <p:blipFill>
          <a:blip r:embed="rId3"/>
          <a:srcRect l="62854" t="62500" r="26703" b="13889"/>
          <a:stretch>
            <a:fillRect/>
          </a:stretch>
        </p:blipFill>
        <p:spPr>
          <a:xfrm>
            <a:off x="357158" y="1643056"/>
            <a:ext cx="928694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52</Words>
  <Application>Microsoft Office PowerPoint</Application>
  <PresentationFormat>Экран (16:9)</PresentationFormat>
  <Paragraphs>11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</cp:lastModifiedBy>
  <cp:revision>63</cp:revision>
  <dcterms:created xsi:type="dcterms:W3CDTF">2018-06-09T17:57:46Z</dcterms:created>
  <dcterms:modified xsi:type="dcterms:W3CDTF">2023-10-06T07:07:29Z</dcterms:modified>
</cp:coreProperties>
</file>