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as-kvas.com/uploads/posts/2023-01/1673532297_gas-kvas-com-p-risunki-detskie-risunki-zimi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имняя музыка - П.И.Чайковский Времена года. Зима. Декабрь. Свят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gas-kvas.com/uploads/posts/2023-02/1676521890_gas-kvas-com-p-sneg-idet-detskie-risunk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prorisuem.ru/foto/7278/sneg_risunok_dlia_detei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prorisuem.ru/foto/7278/sneg_risunok_dlia_detei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prorisuem.ru/foto/7278/sneg_risunok_dlia_detei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prorisuem.ru/foto/7278/sneg_risunok_dlia_detei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2" name="Picture 12" descr="https://gas-kvas.com/uploads/posts/2023-01/1673472413_gas-kvas-com-p-detskii-risunok-sne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591768" cy="649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mage 39 of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3584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http://st.gde-fon.com/wallpapers_original/186328_derevya_-inej_2560x1600_www.Gde-Fon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g.razrisyika.ru/kart/2/1200/4027-zimnie-zabavy-dlya-detey-4-5-let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4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gas-kvas.com/uploads/posts/2023-02/1675627054_gas-kvas-com-p-risunki-izobrazhayushchie-domashnikh-zh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Admin</cp:lastModifiedBy>
  <cp:revision>4</cp:revision>
  <dcterms:created xsi:type="dcterms:W3CDTF">2024-02-11T08:19:01Z</dcterms:created>
  <dcterms:modified xsi:type="dcterms:W3CDTF">2024-02-12T05:37:47Z</dcterms:modified>
</cp:coreProperties>
</file>