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61" r:id="rId3"/>
    <p:sldId id="259" r:id="rId4"/>
    <p:sldId id="262" r:id="rId5"/>
    <p:sldId id="264" r:id="rId6"/>
    <p:sldId id="265" r:id="rId7"/>
    <p:sldId id="266" r:id="rId8"/>
    <p:sldId id="267" r:id="rId9"/>
    <p:sldId id="268" r:id="rId10"/>
    <p:sldId id="270" r:id="rId11"/>
    <p:sldId id="271" r:id="rId12"/>
    <p:sldId id="27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0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35596" y="1844824"/>
            <a:ext cx="7416824" cy="1872208"/>
          </a:xfrm>
        </p:spPr>
        <p:txBody>
          <a:bodyPr>
            <a:normAutofit/>
          </a:bodyPr>
          <a:lstStyle/>
          <a:p>
            <a:pPr marL="182880" indent="0" algn="ctr">
              <a:buNone/>
            </a:pPr>
            <a:r>
              <a:rPr lang="ru-RU" b="1" dirty="0">
                <a:solidFill>
                  <a:srgbClr val="002060"/>
                </a:solidFill>
              </a:rPr>
              <a:t>Кто и как к зиме </a:t>
            </a:r>
            <a:r>
              <a:rPr lang="ru-RU" b="1" dirty="0" smtClean="0">
                <a:solidFill>
                  <a:srgbClr val="002060"/>
                </a:solidFill>
              </a:rPr>
              <a:t>готовится </a:t>
            </a:r>
            <a:r>
              <a:rPr lang="ru-RU" sz="4800" dirty="0" smtClean="0">
                <a:solidFill>
                  <a:srgbClr val="002060"/>
                </a:solidFill>
              </a:rPr>
              <a:t/>
            </a:r>
            <a:br>
              <a:rPr lang="ru-RU" sz="4800" dirty="0" smtClean="0">
                <a:solidFill>
                  <a:srgbClr val="002060"/>
                </a:solidFill>
              </a:rPr>
            </a:br>
            <a:r>
              <a:rPr lang="ru-RU" sz="4800" b="1" dirty="0" smtClean="0">
                <a:solidFill>
                  <a:srgbClr val="002060"/>
                </a:solidFill>
              </a:rPr>
              <a:t>Дикие </a:t>
            </a:r>
            <a:r>
              <a:rPr lang="ru-RU" sz="4800" b="1" dirty="0">
                <a:solidFill>
                  <a:srgbClr val="002060"/>
                </a:solidFill>
              </a:rPr>
              <a:t>животные</a:t>
            </a:r>
            <a:endParaRPr lang="ru-RU" sz="7200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332656"/>
            <a:ext cx="8928992" cy="1440160"/>
          </a:xfrm>
        </p:spPr>
        <p:txBody>
          <a:bodyPr>
            <a:normAutofit/>
          </a:bodyPr>
          <a:lstStyle/>
          <a:p>
            <a:pPr algn="ctr"/>
            <a:r>
              <a:rPr lang="ru-RU" sz="2000" dirty="0"/>
              <a:t>Муниципальное дошкольное образовательное автономное учреждение «Детский сад №182»</a:t>
            </a: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2051720" y="4916441"/>
            <a:ext cx="6768752" cy="1524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800" dirty="0">
                <a:solidFill>
                  <a:srgbClr val="002060"/>
                </a:solidFill>
              </a:rPr>
              <a:t>Подготовила:</a:t>
            </a:r>
          </a:p>
          <a:p>
            <a:pPr algn="r"/>
            <a:r>
              <a:rPr lang="ru-RU" sz="1800" dirty="0">
                <a:solidFill>
                  <a:srgbClr val="002060"/>
                </a:solidFill>
              </a:rPr>
              <a:t>Воспитатель группы №</a:t>
            </a:r>
            <a:r>
              <a:rPr lang="ru-RU" sz="1800" dirty="0" smtClean="0">
                <a:solidFill>
                  <a:srgbClr val="002060"/>
                </a:solidFill>
              </a:rPr>
              <a:t>3                                                                                    </a:t>
            </a:r>
            <a:r>
              <a:rPr lang="ru-RU" sz="1800" dirty="0">
                <a:solidFill>
                  <a:srgbClr val="002060"/>
                </a:solidFill>
              </a:rPr>
              <a:t>Орехова </a:t>
            </a:r>
            <a:r>
              <a:rPr lang="ru-RU" sz="1800" dirty="0" smtClean="0">
                <a:solidFill>
                  <a:srgbClr val="002060"/>
                </a:solidFill>
              </a:rPr>
              <a:t>А.В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259632" y="6309320"/>
            <a:ext cx="6768752" cy="5486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chemeClr val="tx1"/>
                </a:solidFill>
              </a:rPr>
              <a:t>г</a:t>
            </a:r>
            <a:r>
              <a:rPr lang="ru-RU" b="1" dirty="0">
                <a:solidFill>
                  <a:schemeClr val="tx1"/>
                </a:solidFill>
              </a:rPr>
              <a:t>. Оренбург, 2022</a:t>
            </a:r>
          </a:p>
        </p:txBody>
      </p:sp>
    </p:spTree>
    <p:extLst>
      <p:ext uri="{BB962C8B-B14F-4D97-AF65-F5344CB8AC3E}">
        <p14:creationId xmlns:p14="http://schemas.microsoft.com/office/powerpoint/2010/main" val="140254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72400" cy="1524000"/>
          </a:xfrm>
        </p:spPr>
        <p:txBody>
          <a:bodyPr/>
          <a:lstStyle/>
          <a:p>
            <a:r>
              <a:rPr lang="ru-RU" dirty="0"/>
              <a:t>Игра </a:t>
            </a:r>
            <a:r>
              <a:rPr lang="ru-RU" dirty="0" smtClean="0"/>
              <a:t>«Кто</a:t>
            </a:r>
            <a:r>
              <a:rPr lang="ru-RU" dirty="0"/>
              <a:t>, где живет</a:t>
            </a:r>
            <a:r>
              <a:rPr lang="ru-RU" dirty="0" smtClean="0"/>
              <a:t>?»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C:\Users\Настя\Desktop\4 неделя\сентябрь\конкурс\3b56199edf8a3fd474fd8215165ca040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83" b="5885"/>
          <a:stretch/>
        </p:blipFill>
        <p:spPr bwMode="auto">
          <a:xfrm>
            <a:off x="216001" y="1124744"/>
            <a:ext cx="8680912" cy="534088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V="1">
            <a:off x="899592" y="3284984"/>
            <a:ext cx="5976664" cy="1296144"/>
          </a:xfrm>
          <a:prstGeom prst="straightConnector1">
            <a:avLst/>
          </a:prstGeom>
          <a:ln w="762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V="1">
            <a:off x="3107916" y="3284984"/>
            <a:ext cx="1824124" cy="122044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 flipV="1">
            <a:off x="3491880" y="3284984"/>
            <a:ext cx="1800200" cy="1296144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 flipV="1">
            <a:off x="1475656" y="3212976"/>
            <a:ext cx="6120680" cy="1656184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3941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772400" cy="1524000"/>
          </a:xfrm>
        </p:spPr>
        <p:txBody>
          <a:bodyPr/>
          <a:lstStyle/>
          <a:p>
            <a:r>
              <a:rPr lang="ru-RU" dirty="0"/>
              <a:t>«Угощение для белки»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Настя\Desktop\4 неделя\сентябрь\конкурс\12113_fa175c80f24d12dd6439504c82fa162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0728"/>
            <a:ext cx="4069295" cy="549440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Настя\Desktop\4 неделя\сентябрь\конкурс\12113_17a8c24c06b0e8b9a175cc2a59ac9a3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175" y="4005064"/>
            <a:ext cx="3256679" cy="263248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Настя\Desktop\4 неделя\сентябрь\конкурс\12113_c2a9ddae3156a20c8b1ac4d2f7079f5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039" y="905914"/>
            <a:ext cx="2996952" cy="279715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406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628800"/>
            <a:ext cx="7772400" cy="1524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Молодцы ребята!</a:t>
            </a:r>
            <a:endParaRPr lang="ru-RU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149" b="96610" l="35352" r="819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824" t="54765" r="31257" b="5987"/>
          <a:stretch/>
        </p:blipFill>
        <p:spPr bwMode="auto">
          <a:xfrm>
            <a:off x="1878274" y="2492897"/>
            <a:ext cx="5481757" cy="436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622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550696" cy="648072"/>
          </a:xfrm>
        </p:spPr>
        <p:txBody>
          <a:bodyPr>
            <a:noAutofit/>
          </a:bodyPr>
          <a:lstStyle/>
          <a:p>
            <a:r>
              <a:rPr lang="ru-RU" b="1" u="sng" dirty="0">
                <a:solidFill>
                  <a:schemeClr val="tx1"/>
                </a:solidFill>
              </a:rPr>
              <a:t>Тема</a:t>
            </a:r>
            <a:r>
              <a:rPr lang="ru-RU" b="1" dirty="0">
                <a:solidFill>
                  <a:schemeClr val="tx1"/>
                </a:solidFill>
              </a:rPr>
              <a:t>:  </a:t>
            </a:r>
            <a:r>
              <a:rPr lang="ru-RU" b="1" dirty="0" smtClean="0"/>
              <a:t>Кто </a:t>
            </a:r>
            <a:r>
              <a:rPr lang="ru-RU" b="1" dirty="0"/>
              <a:t>и как к зиме готовится. </a:t>
            </a:r>
            <a:r>
              <a:rPr lang="ru-RU" b="1" dirty="0" smtClean="0"/>
              <a:t>Дикие </a:t>
            </a:r>
            <a:r>
              <a:rPr lang="ru-RU" b="1" dirty="0"/>
              <a:t>животные.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124744"/>
            <a:ext cx="8550696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759AA5">
                  <a:lumMod val="60000"/>
                  <a:lumOff val="40000"/>
                </a:srgbClr>
              </a:buClr>
              <a:buFont typeface="Arial" pitchFamily="34" charset="0"/>
              <a:buChar char="•"/>
            </a:pPr>
            <a:r>
              <a:rPr lang="ru-RU" sz="2800" b="1" u="sng" dirty="0"/>
              <a:t>Цель</a:t>
            </a:r>
            <a:r>
              <a:rPr lang="ru-RU" sz="2800" dirty="0"/>
              <a:t>: </a:t>
            </a:r>
            <a:r>
              <a:rPr lang="ru-RU" sz="2600" dirty="0">
                <a:solidFill>
                  <a:srgbClr val="002060"/>
                </a:solidFill>
              </a:rPr>
              <a:t>Расширять представление детям о том, как дикие животные готовятся к зиме. Расширять представления детей о лесе (в лесу живут разные животные: заяц, белка, еж, медведь, волк; все они находят в лесу пищу). Учить различать этих животных по особенностям внешнего вида. Закреплять обобщающее понятие «дикие животные», учить отгадывать описательные загадки о диких животных Учить отвечать на вопросы воспитателя.</a:t>
            </a:r>
            <a:endParaRPr lang="ru-RU" sz="2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79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627784" y="3356992"/>
            <a:ext cx="5040560" cy="2592288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Листья с веток облетают,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Птицы к югу улетают.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«Что за время года?» – спросим 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Нам ответят: «Это...» (Осень)</a:t>
            </a:r>
            <a:br>
              <a:rPr lang="ru-RU" sz="2400" b="1" dirty="0">
                <a:solidFill>
                  <a:srgbClr val="002060"/>
                </a:solidFill>
              </a:rPr>
            </a:b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10" name="Мир звуков - Осенние листья на ветру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30466" y="6216748"/>
            <a:ext cx="609600" cy="609600"/>
          </a:xfrm>
          <a:prstGeom prst="rect">
            <a:avLst/>
          </a:prstGeom>
        </p:spPr>
      </p:pic>
      <p:sp>
        <p:nvSpPr>
          <p:cNvPr id="11" name="Объект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" name="Picture 2" descr="C:\Users\Настя\Desktop\4 неделя\сентябрь\конкурс\pervyy-sneg-osen-l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476672"/>
            <a:ext cx="8748972" cy="583264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4511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774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88640"/>
            <a:ext cx="8554144" cy="576064"/>
          </a:xfrm>
        </p:spPr>
        <p:txBody>
          <a:bodyPr/>
          <a:lstStyle/>
          <a:p>
            <a:pPr algn="ctr"/>
            <a:r>
              <a:rPr lang="ru-RU" dirty="0" smtClean="0"/>
              <a:t>Правила «Как </a:t>
            </a:r>
            <a:r>
              <a:rPr lang="ru-RU" dirty="0"/>
              <a:t>нужно вести себя в </a:t>
            </a:r>
            <a:r>
              <a:rPr lang="ru-RU" dirty="0" smtClean="0"/>
              <a:t>лесу»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Настя\Desktop\4 неделя\сентябрь\конкурс\c-26_huge_t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836712"/>
            <a:ext cx="8208912" cy="588658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63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9532" y="332656"/>
            <a:ext cx="8280920" cy="1440160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Загадка:</a:t>
            </a:r>
            <a:r>
              <a:rPr lang="ru-RU" sz="2400" b="1" dirty="0"/>
              <a:t> «Сердитый недотрога живёт в глуши лесной</a:t>
            </a:r>
          </a:p>
          <a:p>
            <a:r>
              <a:rPr lang="ru-RU" sz="2400" b="1" dirty="0"/>
              <a:t>Иголок очень много, а нитки — ни одной!» (Ёжик.)</a:t>
            </a:r>
          </a:p>
          <a:p>
            <a:endParaRPr lang="ru-RU" sz="24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5" r="5808" b="4091"/>
          <a:stretch/>
        </p:blipFill>
        <p:spPr bwMode="auto">
          <a:xfrm>
            <a:off x="163528" y="174948"/>
            <a:ext cx="5936566" cy="401927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Users\Настя\Desktop\4 неделя\сентябрь\конкурс\2WIwFUFy4E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924944"/>
            <a:ext cx="4728394" cy="378484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2678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836712"/>
            <a:ext cx="8640960" cy="2116601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Загадка: </a:t>
            </a:r>
            <a:r>
              <a:rPr lang="ru-RU" sz="2400" b="1" dirty="0"/>
              <a:t>«Кто по елкам ловко скачет</a:t>
            </a:r>
          </a:p>
          <a:p>
            <a:r>
              <a:rPr lang="ru-RU" sz="2400" b="1" dirty="0"/>
              <a:t>И взлетает на дубы?</a:t>
            </a:r>
          </a:p>
          <a:p>
            <a:r>
              <a:rPr lang="ru-RU" sz="2400" b="1" dirty="0"/>
              <a:t>Кто в дупле орешки прячет,</a:t>
            </a:r>
          </a:p>
          <a:p>
            <a:r>
              <a:rPr lang="ru-RU" sz="2400" b="1" dirty="0"/>
              <a:t>Сушит на зиму грибы? (Белка).</a:t>
            </a:r>
          </a:p>
          <a:p>
            <a:endParaRPr lang="ru-RU" sz="2400" b="1" dirty="0"/>
          </a:p>
        </p:txBody>
      </p:sp>
      <p:pic>
        <p:nvPicPr>
          <p:cNvPr id="4098" name="Picture 2" descr="C:\Users\Настя\Desktop\4 неделя\сентябрь\конкурс\maxresdefaul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6" r="50000"/>
          <a:stretch/>
        </p:blipFill>
        <p:spPr bwMode="auto">
          <a:xfrm>
            <a:off x="179512" y="188639"/>
            <a:ext cx="4176464" cy="558368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Настя\Desktop\4 неделя\сентябрь\конкурс\a173e841af778279dd7cf6e77e170ac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05" y="4333565"/>
            <a:ext cx="3437112" cy="2434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Настя\Desktop\4 неделя\сентябрь\конкурс\DSC4161mod-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49615"/>
            <a:ext cx="4008185" cy="266429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Настя\Desktop\4 неделя\сентябрь\конкурс\maxresdefaul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01" r="7749"/>
          <a:stretch/>
        </p:blipFill>
        <p:spPr bwMode="auto">
          <a:xfrm>
            <a:off x="4779923" y="957271"/>
            <a:ext cx="4240731" cy="579695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5524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31640" y="548680"/>
            <a:ext cx="6417734" cy="2044593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Загадка:</a:t>
            </a:r>
            <a:r>
              <a:rPr lang="ru-RU" sz="2400" b="1" dirty="0" smtClean="0"/>
              <a:t> Косолапый </a:t>
            </a:r>
            <a:r>
              <a:rPr lang="ru-RU" sz="2400" b="1" dirty="0"/>
              <a:t>и большой, </a:t>
            </a:r>
          </a:p>
          <a:p>
            <a:r>
              <a:rPr lang="ru-RU" sz="2400" b="1" dirty="0"/>
              <a:t>Спит в берлоге он зимой. </a:t>
            </a:r>
          </a:p>
          <a:p>
            <a:r>
              <a:rPr lang="ru-RU" sz="2400" b="1" dirty="0"/>
              <a:t>Любит шишки, любит мёд, </a:t>
            </a:r>
          </a:p>
          <a:p>
            <a:r>
              <a:rPr lang="ru-RU" sz="2400" b="1" dirty="0"/>
              <a:t>Ну-ка, кто же назовет? (Медведь)</a:t>
            </a:r>
          </a:p>
          <a:p>
            <a:endParaRPr lang="ru-RU" sz="2400" b="1" dirty="0"/>
          </a:p>
        </p:txBody>
      </p:sp>
      <p:pic>
        <p:nvPicPr>
          <p:cNvPr id="5123" name="Picture 3" descr="C:\Users\Настя\Desktop\4 неделя\сентябрь\конкурс\1651237744_3-vsegda-pomnim-com-p-medved-yest-yagodi-foto-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51" r="14837"/>
          <a:stretch/>
        </p:blipFill>
        <p:spPr bwMode="auto">
          <a:xfrm>
            <a:off x="55066" y="208473"/>
            <a:ext cx="6982609" cy="458867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Настя\Desktop\4 неделя\сентябрь\конкурс\ohota_na_medvedya_4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5" y="2258510"/>
            <a:ext cx="7751168" cy="437941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1979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260648"/>
            <a:ext cx="7317555" cy="2116601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Загадка: </a:t>
            </a:r>
            <a:r>
              <a:rPr lang="ru-RU" sz="2800" b="1" dirty="0" smtClean="0"/>
              <a:t>У </a:t>
            </a:r>
            <a:r>
              <a:rPr lang="ru-RU" sz="2800" b="1" dirty="0"/>
              <a:t>косого нет берлоги, </a:t>
            </a:r>
          </a:p>
          <a:p>
            <a:r>
              <a:rPr lang="ru-RU" sz="2800" b="1" dirty="0"/>
              <a:t>Не нужна ему нора. </a:t>
            </a:r>
          </a:p>
          <a:p>
            <a:r>
              <a:rPr lang="ru-RU" sz="2800" b="1" dirty="0"/>
              <a:t>От врагов спасают ноги, </a:t>
            </a:r>
          </a:p>
          <a:p>
            <a:r>
              <a:rPr lang="ru-RU" sz="2800" b="1" dirty="0"/>
              <a:t>А от голода – кора. Кто это? (Заяц </a:t>
            </a:r>
            <a:r>
              <a:rPr lang="ru-RU" sz="2800" b="1" dirty="0" smtClean="0"/>
              <a:t>)</a:t>
            </a:r>
            <a:endParaRPr lang="ru-RU" sz="2800" b="1" dirty="0"/>
          </a:p>
        </p:txBody>
      </p:sp>
      <p:pic>
        <p:nvPicPr>
          <p:cNvPr id="6146" name="Picture 2" descr="C:\Users\Настя\Desktop\4 неделя\сентябрь\конкурс\7-LJYjzIDO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33" y="116632"/>
            <a:ext cx="4644516" cy="619268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Настя\Desktop\4 неделя\сентябрь\конкурс\Tyazhelaya-zhiznii-zajca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700808"/>
            <a:ext cx="6579096" cy="493432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Железновы - Зайка серенький сидит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00392" y="4046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363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4464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Настя\Desktop\4 неделя\сентябрь\конкурс\pA4Ab4ope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9"/>
            <a:ext cx="4320479" cy="28827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Настя\Desktop\4 неделя\сентябрь\конкурс\image102-1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14" t="19792" r="26637" b="8581"/>
          <a:stretch/>
        </p:blipFill>
        <p:spPr bwMode="auto">
          <a:xfrm>
            <a:off x="4614696" y="260650"/>
            <a:ext cx="2020288" cy="28827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Настя\Desktop\4 неделя\сентябрь\конкурс\342294_origina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25411"/>
            <a:ext cx="2334355" cy="291794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Настя\Desktop\4 неделя\сентябрь\конкурс\zima-sneg-vetki-priroda-mordochka-lisa-ryzhaia-lisits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306773" y="4575359"/>
            <a:ext cx="3387294" cy="216156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Настя\Desktop\4 неделя\сентябрь\конкурс\lis_42_2209383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45080" y="3356992"/>
            <a:ext cx="2315778" cy="166947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Настя\Desktop\4 неделя\сентябрь\конкурс\logovo-volk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200" y="3268165"/>
            <a:ext cx="2460584" cy="184712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Настя\Desktop\4 неделя\сентябрь\конкурс\_pano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4" t="30292" r="16125" b="6321"/>
          <a:stretch/>
        </p:blipFill>
        <p:spPr bwMode="auto">
          <a:xfrm>
            <a:off x="5875665" y="4316833"/>
            <a:ext cx="3239157" cy="242009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2681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113</TotalTime>
  <Words>250</Words>
  <Application>Microsoft Office PowerPoint</Application>
  <PresentationFormat>Экран (4:3)</PresentationFormat>
  <Paragraphs>26</Paragraphs>
  <Slides>12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Волна</vt:lpstr>
      <vt:lpstr>Кто и как к зиме готовится  Дикие животные</vt:lpstr>
      <vt:lpstr>Тема:  Кто и как к зиме готовится. Дикие животные.</vt:lpstr>
      <vt:lpstr>Листья с веток облетают, Птицы к югу улетают. «Что за время года?» – спросим  Нам ответят: «Это...» (Осень) </vt:lpstr>
      <vt:lpstr>Правила «Как нужно вести себя в лесу»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Игра «Кто, где живет?»</vt:lpstr>
      <vt:lpstr>«Угощение для белки»</vt:lpstr>
      <vt:lpstr>Молодцы ребята!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Кто и как к зиме готовится  Дикие животные</dc:title>
  <dc:creator>Настя</dc:creator>
  <cp:lastModifiedBy>Настя Орехова</cp:lastModifiedBy>
  <cp:revision>12</cp:revision>
  <dcterms:created xsi:type="dcterms:W3CDTF">2022-10-29T13:25:17Z</dcterms:created>
  <dcterms:modified xsi:type="dcterms:W3CDTF">2022-10-29T15:29:04Z</dcterms:modified>
</cp:coreProperties>
</file>