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83" r:id="rId3"/>
    <p:sldId id="284" r:id="rId4"/>
    <p:sldId id="285" r:id="rId5"/>
    <p:sldId id="259" r:id="rId6"/>
    <p:sldId id="286" r:id="rId7"/>
    <p:sldId id="290" r:id="rId8"/>
    <p:sldId id="291" r:id="rId9"/>
    <p:sldId id="292" r:id="rId10"/>
    <p:sldId id="293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5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16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9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55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8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4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7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6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6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9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88B7-46D5-4814-A5D5-03CBEA27D22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F1F937-FAD9-44FD-8741-6D15829A3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583" y="138545"/>
            <a:ext cx="6373090" cy="5140037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МБДОУ «Детский сад №4 комбинированного вида»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Формирование развития речи дошкольников через технологию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«</a:t>
            </a:r>
            <a:r>
              <a:rPr lang="ru-RU" sz="2800" dirty="0" err="1">
                <a:solidFill>
                  <a:schemeClr val="tx1"/>
                </a:solidFill>
              </a:rPr>
              <a:t>Сторисек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763491"/>
            <a:ext cx="4156364" cy="95596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Подготовила: воспитатель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Сорокина Валентина Федоровна</a:t>
            </a:r>
          </a:p>
        </p:txBody>
      </p:sp>
    </p:spTree>
    <p:extLst>
      <p:ext uri="{BB962C8B-B14F-4D97-AF65-F5344CB8AC3E}">
        <p14:creationId xmlns:p14="http://schemas.microsoft.com/office/powerpoint/2010/main" val="37548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2F18AF1-4812-5CFD-8012-26BEAFA8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8783"/>
            <a:ext cx="6347713" cy="196180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Завершающий этап 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собираются впечатления о книге, уточняется запрос детей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42BE75E4-3ADA-9AD0-9B58-F7469E9F8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1751"/>
          <a:stretch/>
        </p:blipFill>
        <p:spPr>
          <a:xfrm>
            <a:off x="837128" y="1734297"/>
            <a:ext cx="7547018" cy="4938791"/>
          </a:xfrm>
        </p:spPr>
      </p:pic>
    </p:spTree>
    <p:extLst>
      <p:ext uri="{BB962C8B-B14F-4D97-AF65-F5344CB8AC3E}">
        <p14:creationId xmlns:p14="http://schemas.microsoft.com/office/powerpoint/2010/main" val="24316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10ADE46-58BD-43A8-92B0-A54BCA24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37183"/>
            <a:ext cx="6347714" cy="1245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Всем творческих успехов !</a:t>
            </a:r>
          </a:p>
        </p:txBody>
      </p:sp>
    </p:spTree>
    <p:extLst>
      <p:ext uri="{BB962C8B-B14F-4D97-AF65-F5344CB8AC3E}">
        <p14:creationId xmlns:p14="http://schemas.microsoft.com/office/powerpoint/2010/main" val="19656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E8B74C1-A663-C06F-CD1E-E9FB38DC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1791"/>
            <a:ext cx="6347714" cy="297016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Что такое «СТОРИСЕК»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Научить читать проще, чем научить хотеть читать или любить читать. Существует много различных методов и приемов овладения навыками чтения, а так –же существуют методы, приемы и даже проекты, вызывающие интерес к чтению. Один из таких проектов «</a:t>
            </a:r>
            <a:r>
              <a:rPr lang="ru-RU" sz="2000" dirty="0" err="1">
                <a:solidFill>
                  <a:schemeClr val="tx1"/>
                </a:solidFill>
              </a:rPr>
              <a:t>Сторисек</a:t>
            </a:r>
            <a:r>
              <a:rPr lang="ru-RU" sz="2000" dirty="0">
                <a:solidFill>
                  <a:schemeClr val="tx1"/>
                </a:solidFill>
              </a:rPr>
              <a:t>» в переводе с английского  «Мешок историй» был разработан  в Великобритании в 1994 году основатель «</a:t>
            </a:r>
            <a:r>
              <a:rPr lang="ru-RU" sz="2000" dirty="0" err="1">
                <a:solidFill>
                  <a:schemeClr val="tx1"/>
                </a:solidFill>
              </a:rPr>
              <a:t>Сторисека</a:t>
            </a:r>
            <a:r>
              <a:rPr lang="ru-RU" sz="2000" dirty="0">
                <a:solidFill>
                  <a:schemeClr val="tx1"/>
                </a:solidFill>
              </a:rPr>
              <a:t>» англичанин  Нейл Гриффитс.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7024CF0-2106-2D12-E31F-37C51BCF7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2057"/>
          <a:stretch/>
        </p:blipFill>
        <p:spPr>
          <a:xfrm>
            <a:off x="230804" y="2871989"/>
            <a:ext cx="4217108" cy="385722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BADBAA6-8F3E-2881-775B-C09BDA1EB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046" b="6821"/>
          <a:stretch/>
        </p:blipFill>
        <p:spPr>
          <a:xfrm>
            <a:off x="4860558" y="2865087"/>
            <a:ext cx="3974346" cy="3870567"/>
          </a:xfrm>
        </p:spPr>
      </p:pic>
    </p:spTree>
    <p:extLst>
      <p:ext uri="{BB962C8B-B14F-4D97-AF65-F5344CB8AC3E}">
        <p14:creationId xmlns:p14="http://schemas.microsoft.com/office/powerpoint/2010/main" val="33343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B22AC8A-4D1D-EF8E-C33A-F2EABB34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83"/>
            <a:ext cx="6347714" cy="196180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Цель «</a:t>
            </a:r>
            <a:r>
              <a:rPr lang="ru-RU" b="1" dirty="0" err="1">
                <a:solidFill>
                  <a:schemeClr val="tx1"/>
                </a:solidFill>
              </a:rPr>
              <a:t>Сторисека</a:t>
            </a:r>
            <a:r>
              <a:rPr lang="ru-RU" b="1" dirty="0">
                <a:solidFill>
                  <a:schemeClr val="tx1"/>
                </a:solidFill>
              </a:rPr>
              <a:t>» : </a:t>
            </a:r>
            <a:r>
              <a:rPr lang="ru-RU" sz="2700" dirty="0" err="1">
                <a:solidFill>
                  <a:schemeClr val="tx1"/>
                </a:solidFill>
              </a:rPr>
              <a:t>разноуровневыЙ</a:t>
            </a:r>
            <a:r>
              <a:rPr lang="ru-RU" sz="2700" dirty="0">
                <a:solidFill>
                  <a:schemeClr val="tx1"/>
                </a:solidFill>
              </a:rPr>
              <a:t> и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разносторонний подход к книге в рамках общеобразовательных целей и задач, получение удовольствия от самой книге и от совместного чтения.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0F2A905-D887-DDCD-3FCC-3664ABAE03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11609"/>
          <a:stretch/>
        </p:blipFill>
        <p:spPr>
          <a:xfrm>
            <a:off x="206061" y="2446984"/>
            <a:ext cx="4069726" cy="2698551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AD691F6-49B7-03CA-2636-DF1E482411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3" t="19791" r="1"/>
          <a:stretch/>
        </p:blipFill>
        <p:spPr>
          <a:xfrm>
            <a:off x="4250028" y="3442319"/>
            <a:ext cx="4646161" cy="2765297"/>
          </a:xfrm>
        </p:spPr>
      </p:pic>
    </p:spTree>
    <p:extLst>
      <p:ext uri="{BB962C8B-B14F-4D97-AF65-F5344CB8AC3E}">
        <p14:creationId xmlns:p14="http://schemas.microsoft.com/office/powerpoint/2010/main" val="15993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EFDDB86-39C5-493F-BC81-8F687240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4" y="265043"/>
            <a:ext cx="5890047" cy="204083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Задачи «</a:t>
            </a:r>
            <a:r>
              <a:rPr lang="ru-RU" sz="2700" b="1" dirty="0" err="1">
                <a:solidFill>
                  <a:schemeClr val="tx1"/>
                </a:solidFill>
              </a:rPr>
              <a:t>Сторисека</a:t>
            </a:r>
            <a:r>
              <a:rPr lang="ru-RU" sz="2700" b="1" dirty="0">
                <a:solidFill>
                  <a:schemeClr val="tx1"/>
                </a:solidFill>
              </a:rPr>
              <a:t>»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чтение хороших книг;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расширение кругозора;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расширение словарного запаса;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развитие навыков осмысленного чтения;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-социальных навыков и стимулирование интереса к книге.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F3B94643-ACED-8E37-72ED-418518C479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4" y="2370273"/>
            <a:ext cx="4379868" cy="3736147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6624518-3731-1190-0E7D-84857F135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30" y="2357394"/>
            <a:ext cx="4001307" cy="3736147"/>
          </a:xfrm>
        </p:spPr>
      </p:pic>
    </p:spTree>
    <p:extLst>
      <p:ext uri="{BB962C8B-B14F-4D97-AF65-F5344CB8AC3E}">
        <p14:creationId xmlns:p14="http://schemas.microsoft.com/office/powerpoint/2010/main" val="14786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625" y="193964"/>
            <a:ext cx="7116418" cy="1966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Что из себя представляет 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«Мешок историй»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это настоящий  полотняный мешок который предварительно можно смастерить вместе с детьми где возможны варианты по украшению мешка, пуговицами, вышивкой и т.д. Мешок можно заменить красивой коробкой или чемоданом.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9A4EA15-7942-AF62-1C5E-1F4DA6240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6048568" cy="4536426"/>
          </a:xfrm>
        </p:spPr>
      </p:pic>
    </p:spTree>
    <p:extLst>
      <p:ext uri="{BB962C8B-B14F-4D97-AF65-F5344CB8AC3E}">
        <p14:creationId xmlns:p14="http://schemas.microsoft.com/office/powerpoint/2010/main" val="15525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6539FDE-AB80-D5FE-81ED-DF15D88F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9025"/>
            <a:ext cx="6347713" cy="213360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Компоненты для комплекта: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красочная книга, мягкие игрушки, резиновые, мелкие, реквизиты, раскраски, научно-популярная книга по теме, маски, аудиокассета или компакт диск, дидактические игры и т.д. Все компоненты должны быть связаны с содержанием книги.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0C694287-F1A0-3113-F2F2-5B3F38405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2203161"/>
            <a:ext cx="5808371" cy="4365067"/>
          </a:xfrm>
        </p:spPr>
      </p:pic>
    </p:spTree>
    <p:extLst>
      <p:ext uri="{BB962C8B-B14F-4D97-AF65-F5344CB8AC3E}">
        <p14:creationId xmlns:p14="http://schemas.microsoft.com/office/powerpoint/2010/main" val="29361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76EDC05-5AA4-4339-98B6-C0BDC128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1020416"/>
            <a:ext cx="6891130" cy="55261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Подготовительный этап.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1.Определяется произведение детской художественной литературы, которому посвящается « </a:t>
            </a:r>
            <a:r>
              <a:rPr lang="ru-RU" sz="2800" dirty="0" err="1">
                <a:solidFill>
                  <a:schemeClr val="tx1"/>
                </a:solidFill>
              </a:rPr>
              <a:t>Сторисек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2. Подготавливается мешок (чемодан) для комплекта материалов.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3. Подбираются остальные компоненты для комплекта.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4. Разрабатываются литературные игры.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5. Шпаргалки для взрослых.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615D3D9-3B4D-CC88-EF60-8760FD8A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539"/>
            <a:ext cx="6347714" cy="160351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 Основной этап: </a:t>
            </a:r>
            <a:r>
              <a:rPr lang="ru-RU" dirty="0">
                <a:solidFill>
                  <a:schemeClr val="tx1"/>
                </a:solidFill>
              </a:rPr>
              <a:t>работа по желанию детей и родителей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95E6765-4E48-3181-0E10-E8E9469298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7476"/>
            <a:ext cx="3758185" cy="5010915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0196B6BE-06A1-4D65-A57B-C83AA100EA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2147707"/>
            <a:ext cx="4838413" cy="4214456"/>
          </a:xfrm>
        </p:spPr>
      </p:pic>
    </p:spTree>
    <p:extLst>
      <p:ext uri="{BB962C8B-B14F-4D97-AF65-F5344CB8AC3E}">
        <p14:creationId xmlns:p14="http://schemas.microsoft.com/office/powerpoint/2010/main" val="2736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27CDD-7C55-9A05-204D-460B68FA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Работа  по желанию детей и родителей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122B5A3-1CF7-1EBD-FD67-FACB4AB7D2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6" y="2096194"/>
            <a:ext cx="4735133" cy="38963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D4A66B9-E384-4403-FB2B-7EFEC0DAC9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5" y="2118778"/>
            <a:ext cx="4069723" cy="3869192"/>
          </a:xfrm>
        </p:spPr>
      </p:pic>
    </p:spTree>
    <p:extLst>
      <p:ext uri="{BB962C8B-B14F-4D97-AF65-F5344CB8AC3E}">
        <p14:creationId xmlns:p14="http://schemas.microsoft.com/office/powerpoint/2010/main" val="39276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86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МБДОУ «Детский сад №4 комбинированного вида»       Формирование развития речи дошкольников через технологию  «Сторисек»  </vt:lpstr>
      <vt:lpstr>Что такое «СТОРИСЕК» Научить читать проще, чем научить хотеть читать или любить читать. Существует много различных методов и приемов овладения навыками чтения, а так –же существуют методы, приемы и даже проекты, вызывающие интерес к чтению. Один из таких проектов «Сторисек» в переводе с английского  «Мешок историй» был разработан  в Великобритании в 1994 году основатель «Сторисека» англичанин  Нейл Гриффитс.</vt:lpstr>
      <vt:lpstr>Цель «Сторисека» : разноуровневыЙ и разносторонний подход к книге в рамках общеобразовательных целей и задач, получение удовольствия от самой книге и от совместного чтения.</vt:lpstr>
      <vt:lpstr>Задачи «Сторисека» - чтение хороших книг; - расширение кругозора; - расширение словарного запаса; - развитие навыков осмысленного чтения; -социальных навыков и стимулирование интереса к книге. </vt:lpstr>
      <vt:lpstr>Что из себя представляет  «Мешок историй»  это настоящий  полотняный мешок который предварительно можно смастерить вместе с детьми где возможны варианты по украшению мешка, пуговицами, вышивкой и т.д. Мешок можно заменить красивой коробкой или чемоданом.</vt:lpstr>
      <vt:lpstr>Компоненты для комплекта: красочная книга, мягкие игрушки, резиновые, мелкие, реквизиты, раскраски, научно-популярная книга по теме, маски, аудиокассета или компакт диск, дидактические игры и т.д. Все компоненты должны быть связаны с содержанием книги.</vt:lpstr>
      <vt:lpstr>Подготовительный этап.  1.Определяется произведение детской художественной литературы, которому посвящается « Сторисек» 2. Подготавливается мешок (чемодан) для комплекта материалов.  3. Подбираются остальные компоненты для комплекта. 4. Разрабатываются литературные игры. 5. Шпаргалки для взрослых. </vt:lpstr>
      <vt:lpstr>  Основной этап: работа по желанию детей и родителей</vt:lpstr>
      <vt:lpstr>Работа  по желанию детей и родителей</vt:lpstr>
      <vt:lpstr>Завершающий этап : собираются впечатления о книге, уточняется запрос детей</vt:lpstr>
      <vt:lpstr>Всем творческих успехов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</dc:title>
  <dc:creator>007</dc:creator>
  <cp:lastModifiedBy>Вероника</cp:lastModifiedBy>
  <cp:revision>59</cp:revision>
  <dcterms:created xsi:type="dcterms:W3CDTF">2021-10-17T15:09:58Z</dcterms:created>
  <dcterms:modified xsi:type="dcterms:W3CDTF">2023-01-23T11:27:58Z</dcterms:modified>
</cp:coreProperties>
</file>