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notesMasterIdLst>
    <p:notesMasterId r:id="rId16"/>
  </p:notesMasterIdLst>
  <p:sldIdLst>
    <p:sldId id="317" r:id="rId2"/>
    <p:sldId id="304" r:id="rId3"/>
    <p:sldId id="305" r:id="rId4"/>
    <p:sldId id="275" r:id="rId5"/>
    <p:sldId id="320" r:id="rId6"/>
    <p:sldId id="306" r:id="rId7"/>
    <p:sldId id="281" r:id="rId8"/>
    <p:sldId id="309" r:id="rId9"/>
    <p:sldId id="318" r:id="rId10"/>
    <p:sldId id="307" r:id="rId11"/>
    <p:sldId id="311" r:id="rId12"/>
    <p:sldId id="315" r:id="rId13"/>
    <p:sldId id="314" r:id="rId14"/>
    <p:sldId id="31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0000"/>
    <a:srgbClr val="080808"/>
    <a:srgbClr val="0066FF"/>
    <a:srgbClr val="FF9900"/>
    <a:srgbClr val="66FF33"/>
    <a:srgbClr val="FF00FF"/>
    <a:srgbClr val="00B000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37" autoAdjust="0"/>
    <p:restoredTop sz="90524" autoAdjust="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073FA-BB4D-4946-BACA-5C24F8689E9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3CD3B-EC21-4EA1-9540-657168934C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118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307C02-A8CF-443A-A391-3C09D802AECB}" type="slidenum">
              <a:rPr lang="ru-RU" altLang="ru-RU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03679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C4A3-6B23-4CDD-AAF8-5056B5519D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686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7448-CBC5-4135-8BAE-0577111657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8733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7448-CBC5-4135-8BAE-0577111657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7521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8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46115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7448-CBC5-4135-8BAE-0577111657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857865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7448-CBC5-4135-8BAE-0577111657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6120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7448-CBC5-4135-8BAE-0577111657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1135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7448-CBC5-4135-8BAE-0577111657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3724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96CBE-1250-435F-A5F3-4DA6F74036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3964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7300-2B9D-446D-AE0F-F3F9268F6B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092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86370-3B8A-4352-9C1D-E7EA3E2C16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090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2508-B448-4275-B7E1-DC04F16C7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082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2C456-EC77-4908-B968-746DCB172B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8459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C1DD-4A4E-4812-A10A-F029934F31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282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E8699-CB13-4394-948A-57CB6BD05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6232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BA61-AA43-4DAA-934F-B018CB4121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161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1"/>
            <a:ext cx="2551461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5279-6CCE-48C2-86D8-F8FED1821E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904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6940-055B-4A52-8DD1-B1F0ABCFAB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654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73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C7448-CBC5-4135-8BAE-0577111657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2546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9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5.jpeg"/><Relationship Id="rId4" Type="http://schemas.openxmlformats.org/officeDocument/2006/relationships/image" Target="../media/image32.jpe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1.pn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1.png"/><Relationship Id="rId7" Type="http://schemas.openxmlformats.org/officeDocument/2006/relationships/image" Target="../media/image4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32.jpeg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media" Target="../media/media8.mp3"/><Relationship Id="rId3" Type="http://schemas.microsoft.com/office/2007/relationships/media" Target="../media/media2.mp3"/><Relationship Id="rId7" Type="http://schemas.microsoft.com/office/2007/relationships/media" Target="../media/media5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11" Type="http://schemas.microsoft.com/office/2007/relationships/media" Target="../media/media7.mp3"/><Relationship Id="rId5" Type="http://schemas.microsoft.com/office/2007/relationships/media" Target="../media/media3.mp3"/><Relationship Id="rId4" Type="http://schemas.openxmlformats.org/officeDocument/2006/relationships/image" Target="../media/image3.png"/><Relationship Id="rId9" Type="http://schemas.microsoft.com/office/2007/relationships/media" Target="../media/media6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7FD966-372F-1401-CBB3-E63C1700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132856"/>
            <a:ext cx="7055380" cy="1400530"/>
          </a:xfrm>
        </p:spPr>
        <p:txBody>
          <a:bodyPr/>
          <a:lstStyle/>
          <a:p>
            <a:r>
              <a:rPr lang="ru-RU" sz="6600" dirty="0"/>
              <a:t>Дикие животные и их </a:t>
            </a:r>
            <a:r>
              <a:rPr lang="ru-RU" sz="6600" dirty="0" smtClean="0"/>
              <a:t>детёныши  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xmlns="" val="240847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dirty="0"/>
              <a:t>Приготовь сок и варенье.</a:t>
            </a: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9" y="1285860"/>
            <a:ext cx="2571768" cy="1997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0760" y="1285860"/>
            <a:ext cx="2511965" cy="1928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3240" y="1285860"/>
            <a:ext cx="2703059" cy="2000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86" y="3786190"/>
            <a:ext cx="2743992" cy="2214578"/>
          </a:xfrm>
          <a:prstGeom prst="rect">
            <a:avLst/>
          </a:prstGeom>
        </p:spPr>
      </p:pic>
      <p:pic>
        <p:nvPicPr>
          <p:cNvPr id="2050" name="Picture 2" descr="C:\Users\HP\Desktop\0f303130a4e9710bd6bc67f111b88b2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786190"/>
            <a:ext cx="3151745" cy="22149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жанна\картинки\hello_html_17e6c77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6" y="46568"/>
            <a:ext cx="8928100" cy="662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426" y="1642535"/>
            <a:ext cx="2663825" cy="211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8014" y="1680635"/>
            <a:ext cx="2663825" cy="203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 descr="G:\жанна\картинки\hello_html_17e6c77e - коп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0588" y="3994152"/>
            <a:ext cx="2711450" cy="252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10"/>
          <p:cNvSpPr txBox="1">
            <a:spLocks noChangeArrowheads="1"/>
          </p:cNvSpPr>
          <p:nvPr/>
        </p:nvSpPr>
        <p:spPr bwMode="auto">
          <a:xfrm>
            <a:off x="901700" y="6239934"/>
            <a:ext cx="1512888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67" b="1" i="1"/>
              <a:t>  Где живет?</a:t>
            </a:r>
          </a:p>
        </p:txBody>
      </p:sp>
      <p:pic>
        <p:nvPicPr>
          <p:cNvPr id="27655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0588" y="4051302"/>
            <a:ext cx="2633662" cy="197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8" y="4049185"/>
            <a:ext cx="2716212" cy="216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41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жанна\картинки\hello_html_17e6c77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38" y="48686"/>
            <a:ext cx="8928100" cy="662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G:\жанна\картинки\hello_html_17e6c77e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3776" y="4030134"/>
            <a:ext cx="2711450" cy="252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1076" y="1676402"/>
            <a:ext cx="2736850" cy="211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2788" y="1676401"/>
            <a:ext cx="2592387" cy="204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2788" y="4102101"/>
            <a:ext cx="1296987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197352"/>
            <a:ext cx="647700" cy="134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9" y="4080934"/>
            <a:ext cx="2663825" cy="209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892175" y="6117168"/>
            <a:ext cx="1800225" cy="10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133" b="1" i="1"/>
              <a:t>Где живет?</a:t>
            </a:r>
          </a:p>
          <a:p>
            <a:endParaRPr lang="ru-RU" altLang="ru-RU" sz="2133" b="1" i="1"/>
          </a:p>
        </p:txBody>
      </p:sp>
    </p:spTree>
    <p:extLst>
      <p:ext uri="{BB962C8B-B14F-4D97-AF65-F5344CB8AC3E}">
        <p14:creationId xmlns:p14="http://schemas.microsoft.com/office/powerpoint/2010/main" xmlns="" val="256937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:\жанна\картинки\hello_html_17e6c77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8928100" cy="662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6151" y="1619253"/>
            <a:ext cx="2720975" cy="211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576" y="1619252"/>
            <a:ext cx="2663825" cy="210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9" y="4004735"/>
            <a:ext cx="2720975" cy="208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827089" y="6131985"/>
            <a:ext cx="1684337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67" b="1" i="1"/>
              <a:t>      Где живет? </a:t>
            </a:r>
          </a:p>
        </p:txBody>
      </p:sp>
      <p:pic>
        <p:nvPicPr>
          <p:cNvPr id="26631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6" y="4004735"/>
            <a:ext cx="688975" cy="163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3588" y="5048253"/>
            <a:ext cx="790575" cy="11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3" descr="G:\жанна\картинки\hello_html_17e6c77e - копия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1388" y="3979334"/>
            <a:ext cx="2711450" cy="252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6951" y="4080935"/>
            <a:ext cx="2619375" cy="198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4784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жанна\картинки\hello_html_17e6c77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9" y="2"/>
            <a:ext cx="8928100" cy="662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576" y="1595967"/>
            <a:ext cx="266382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9" y="1595969"/>
            <a:ext cx="2663825" cy="209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 descr="G:\жанна\картинки\hello_html_17e6c77e - коп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3776" y="4030134"/>
            <a:ext cx="2711450" cy="252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039" y="4068235"/>
            <a:ext cx="2663825" cy="208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8"/>
          <p:cNvSpPr txBox="1">
            <a:spLocks noChangeArrowheads="1"/>
          </p:cNvSpPr>
          <p:nvPr/>
        </p:nvSpPr>
        <p:spPr bwMode="auto">
          <a:xfrm>
            <a:off x="1090614" y="6119285"/>
            <a:ext cx="1366837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67" b="1" i="1"/>
              <a:t>  Где живет?</a:t>
            </a:r>
          </a:p>
        </p:txBody>
      </p:sp>
      <p:pic>
        <p:nvPicPr>
          <p:cNvPr id="2868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1" y="4923367"/>
            <a:ext cx="1042988" cy="119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2238" y="4078817"/>
            <a:ext cx="673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6939" y="4099985"/>
            <a:ext cx="2808287" cy="202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89570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Users\HP\Desktop\1611081923_40-p-fon-ekologicheskaya-tropa-5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8470539" cy="6429419"/>
          </a:xfrm>
          <a:prstGeom prst="rect">
            <a:avLst/>
          </a:prstGeom>
          <a:noFill/>
        </p:spPr>
      </p:pic>
      <p:pic>
        <p:nvPicPr>
          <p:cNvPr id="2" name="6f234871ff7bb7f">
            <a:hlinkClick r:id="" action="ppaction://media"/>
            <a:extLst>
              <a:ext uri="{FF2B5EF4-FFF2-40B4-BE49-F238E27FC236}">
                <a16:creationId xmlns:a16="http://schemas.microsoft.com/office/drawing/2014/main" xmlns="" id="{94EE0B8D-DA2F-1628-8EE2-FE51C0A82A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43608" y="48691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48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Ж экономический симулятор д Магазин новогодних подарков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14760"/>
          <a:stretch>
            <a:fillRect/>
          </a:stretch>
        </p:blipFill>
        <p:spPr bwMode="auto">
          <a:xfrm>
            <a:off x="857224" y="285728"/>
            <a:ext cx="7072362" cy="4857784"/>
          </a:xfrm>
          <a:prstGeom prst="rect">
            <a:avLst/>
          </a:prstGeom>
          <a:noFill/>
        </p:spPr>
      </p:pic>
      <p:pic>
        <p:nvPicPr>
          <p:cNvPr id="5" name="Picture 12" descr="Зеленые деревья в вектор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1071538" y="5000636"/>
            <a:ext cx="1032049" cy="1465809"/>
          </a:xfrm>
          <a:prstGeom prst="rect">
            <a:avLst/>
          </a:prstGeom>
          <a:noFill/>
        </p:spPr>
      </p:pic>
      <p:pic>
        <p:nvPicPr>
          <p:cNvPr id="6" name="Picture 12" descr="Зеленые деревья в вектор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2643174" y="5143512"/>
            <a:ext cx="1032049" cy="1465809"/>
          </a:xfrm>
          <a:prstGeom prst="rect">
            <a:avLst/>
          </a:prstGeom>
          <a:noFill/>
        </p:spPr>
      </p:pic>
      <p:pic>
        <p:nvPicPr>
          <p:cNvPr id="7" name="Picture 12" descr="Зеленые деревья в вектор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000496" y="5214950"/>
            <a:ext cx="1032049" cy="1465809"/>
          </a:xfrm>
          <a:prstGeom prst="rect">
            <a:avLst/>
          </a:prstGeom>
          <a:noFill/>
        </p:spPr>
      </p:pic>
      <p:pic>
        <p:nvPicPr>
          <p:cNvPr id="8" name="Picture 12" descr="Зеленые деревья в вектор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5572132" y="5214950"/>
            <a:ext cx="1032049" cy="1465809"/>
          </a:xfrm>
          <a:prstGeom prst="rect">
            <a:avLst/>
          </a:prstGeom>
          <a:noFill/>
        </p:spPr>
      </p:pic>
      <p:pic>
        <p:nvPicPr>
          <p:cNvPr id="9" name="Picture 12" descr="Зеленые деревья в вектор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7000892" y="5143512"/>
            <a:ext cx="1032049" cy="146580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714356"/>
            <a:ext cx="2714644" cy="107157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за зверь лесной 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Стал, как столбик, под сосной? 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стоит среди травы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Уши больше головы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42852"/>
            <a:ext cx="867933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spc="50" dirty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ОТГАДАЙ ЗАГАДКИ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3357554" y="1214422"/>
            <a:ext cx="242889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3000364" y="2571744"/>
            <a:ext cx="242889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голос – громкая труба,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Большая верхняя губа,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нём - громадные рога,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Ему природа дорога.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лесу крупнее зверя не нашлось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 он – сохатый, значит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 bwMode="auto">
          <a:xfrm>
            <a:off x="214282" y="3214686"/>
            <a:ext cx="242889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Словно елка, весь в иголках.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 он круглый, а не мяч, 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Рта не видно, а кусач,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Голой ручкой не возьмешь, 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Ну, скажите, это ..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 bwMode="auto">
          <a:xfrm>
            <a:off x="6215074" y="1285860"/>
            <a:ext cx="242889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 bwMode="auto">
          <a:xfrm>
            <a:off x="5857884" y="3000372"/>
            <a:ext cx="257176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Всех зверей она хитрей,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Шуба рыжая на ней? 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3143240" y="714356"/>
            <a:ext cx="21431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Рыжеватый её мех,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Держит лапками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FFFF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орех. 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rgbClr val="FFFF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5643570" y="785794"/>
            <a:ext cx="24288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пчелиный любит мед?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Лапу кто зимой сосет?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 bwMode="auto">
          <a:xfrm>
            <a:off x="5715008" y="4714884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Всё время по лесу он рыщет,</a:t>
            </a:r>
          </a:p>
          <a:p>
            <a:pPr lvl="0" eaLnBrk="0" hangingPunct="0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 в кустах кого-то ищет.</a:t>
            </a:r>
          </a:p>
          <a:p>
            <a:pPr lvl="0" eaLnBrk="0" hangingPunct="0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 из кустов зубами щелк,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hangingPunct="0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Кто скажите это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1" name="Picture 5" descr="D:\!!ТАТЬЯНА\!!!!!!!!5 курс\Практика предпломная\Готовая\По диплому\Дикие животные\Заяц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1518058" cy="1214446"/>
          </a:xfrm>
          <a:prstGeom prst="rect">
            <a:avLst/>
          </a:prstGeom>
          <a:noFill/>
        </p:spPr>
      </p:pic>
      <p:pic>
        <p:nvPicPr>
          <p:cNvPr id="19462" name="Picture 6" descr="D:\!!ТАТЬЯНА\!!!!!!!!5 курс\Практика предпломная\Готовая\По диплому\Дикие животные\Бел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3" y="1285860"/>
            <a:ext cx="1747191" cy="1000132"/>
          </a:xfrm>
          <a:prstGeom prst="rect">
            <a:avLst/>
          </a:prstGeom>
          <a:noFill/>
        </p:spPr>
      </p:pic>
      <p:pic>
        <p:nvPicPr>
          <p:cNvPr id="19463" name="Picture 7" descr="D:\!!ТАТЬЯНА\!!!!!!!!5 курс\Практика предпломная\Готовая\По диплому\Дикие животные\Медвед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357298"/>
            <a:ext cx="1357322" cy="1400756"/>
          </a:xfrm>
          <a:prstGeom prst="rect">
            <a:avLst/>
          </a:prstGeom>
          <a:noFill/>
        </p:spPr>
      </p:pic>
      <p:pic>
        <p:nvPicPr>
          <p:cNvPr id="19464" name="Picture 8" descr="D:\!!ТАТЬЯНА\!!!!!!!!5 курс\Практика предпломная\Готовая\По диплому\Дикие животные\ёж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857760"/>
            <a:ext cx="2026630" cy="1428760"/>
          </a:xfrm>
          <a:prstGeom prst="rect">
            <a:avLst/>
          </a:prstGeom>
          <a:noFill/>
        </p:spPr>
      </p:pic>
      <p:pic>
        <p:nvPicPr>
          <p:cNvPr id="19465" name="Picture 9" descr="D:\!!ТАТЬЯНА\!!!!!!!!5 курс\Практика предпломная\Готовая\По диплому\Дикие животные\лос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4357694"/>
            <a:ext cx="2017380" cy="1500198"/>
          </a:xfrm>
          <a:prstGeom prst="rect">
            <a:avLst/>
          </a:prstGeom>
          <a:noFill/>
        </p:spPr>
      </p:pic>
      <p:pic>
        <p:nvPicPr>
          <p:cNvPr id="19466" name="Picture 10" descr="D:\!!ТАТЬЯНА\!!!!!!!!5 курс\Практика предпломная\Готовая\По диплому\Дикие животные\лис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3500438"/>
            <a:ext cx="1857388" cy="1198686"/>
          </a:xfrm>
          <a:prstGeom prst="rect">
            <a:avLst/>
          </a:prstGeom>
          <a:noFill/>
        </p:spPr>
      </p:pic>
      <p:pic>
        <p:nvPicPr>
          <p:cNvPr id="19467" name="Picture 11" descr="D:\!!ТАТЬЯНА\!!!!!!!!5 курс\Практика предпломная\Готовая\По диплому\Дикие животные\Вол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206" y="5429264"/>
            <a:ext cx="1643074" cy="1232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3659969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9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6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3" dur="2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Users\HP\Desktop\1611081923_40-p-fon-ekologicheskaya-tropa-5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8470539" cy="6429419"/>
          </a:xfrm>
          <a:prstGeom prst="rect">
            <a:avLst/>
          </a:prstGeom>
          <a:noFill/>
        </p:spPr>
      </p:pic>
      <p:pic>
        <p:nvPicPr>
          <p:cNvPr id="2" name="6f234871ff7bb7f">
            <a:hlinkClick r:id="" action="ppaction://media"/>
            <a:extLst>
              <a:ext uri="{FF2B5EF4-FFF2-40B4-BE49-F238E27FC236}">
                <a16:creationId xmlns:a16="http://schemas.microsoft.com/office/drawing/2014/main" xmlns="" id="{94EE0B8D-DA2F-1628-8EE2-FE51C0A82A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43608" y="48691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48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«Голоса животных»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4710" y="1925441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sz="1600" dirty="0"/>
              <a:t>- Кто так воет ?</a:t>
            </a:r>
          </a:p>
          <a:p>
            <a:endParaRPr lang="ru-RU" sz="1600" dirty="0"/>
          </a:p>
          <a:p>
            <a:r>
              <a:rPr lang="ru-RU" sz="1600" dirty="0"/>
              <a:t>- Кто по лесу бродит?</a:t>
            </a:r>
          </a:p>
          <a:p>
            <a:endParaRPr lang="ru-RU" sz="1600" dirty="0"/>
          </a:p>
          <a:p>
            <a:r>
              <a:rPr lang="ru-RU" sz="1600" dirty="0"/>
              <a:t>-Это чей такой хитрый голос?</a:t>
            </a:r>
          </a:p>
          <a:p>
            <a:endParaRPr lang="ru-RU" sz="1600" dirty="0"/>
          </a:p>
          <a:p>
            <a:r>
              <a:rPr lang="ru-RU" sz="1600" dirty="0"/>
              <a:t>Это кричит? </a:t>
            </a:r>
          </a:p>
          <a:p>
            <a:endParaRPr lang="ru-RU" sz="1600" dirty="0"/>
          </a:p>
          <a:p>
            <a:r>
              <a:rPr lang="ru-RU" sz="1600" dirty="0"/>
              <a:t>А это кто фыркает</a:t>
            </a:r>
            <a:r>
              <a:rPr lang="en-US" sz="1600" dirty="0"/>
              <a:t>? </a:t>
            </a:r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А кто это пищит </a:t>
            </a:r>
            <a:r>
              <a:rPr lang="en-US" sz="1600" dirty="0"/>
              <a:t>?</a:t>
            </a:r>
            <a:endParaRPr lang="ru-RU" sz="1600" dirty="0"/>
          </a:p>
          <a:p>
            <a:endParaRPr lang="en-US" sz="1600" dirty="0"/>
          </a:p>
          <a:p>
            <a:r>
              <a:rPr lang="ru-RU" sz="1600" dirty="0"/>
              <a:t>А кто это ревет </a:t>
            </a:r>
            <a:r>
              <a:rPr lang="en-US" sz="1600" dirty="0"/>
              <a:t>?</a:t>
            </a:r>
          </a:p>
          <a:p>
            <a:endParaRPr lang="en-US" sz="1600" dirty="0"/>
          </a:p>
          <a:p>
            <a:endParaRPr lang="ru-RU" sz="16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волк">
            <a:hlinkClick r:id="" action="ppaction://media"/>
            <a:extLst>
              <a:ext uri="{FF2B5EF4-FFF2-40B4-BE49-F238E27FC236}">
                <a16:creationId xmlns:a16="http://schemas.microsoft.com/office/drawing/2014/main" xmlns="" id="{35E940AE-3B15-5588-0957-C0C18000AC1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620500" y="1822391"/>
            <a:ext cx="609600" cy="609600"/>
          </a:xfrm>
          <a:prstGeom prst="rect">
            <a:avLst/>
          </a:prstGeom>
        </p:spPr>
      </p:pic>
      <p:pic>
        <p:nvPicPr>
          <p:cNvPr id="5" name="медведь  (1)">
            <a:hlinkClick r:id="" action="ppaction://media"/>
            <a:extLst>
              <a:ext uri="{FF2B5EF4-FFF2-40B4-BE49-F238E27FC236}">
                <a16:creationId xmlns:a16="http://schemas.microsoft.com/office/drawing/2014/main" xmlns="" id="{6BC175B1-70A3-52E0-09D4-897186E68B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166376" y="2554680"/>
            <a:ext cx="609600" cy="609600"/>
          </a:xfrm>
          <a:prstGeom prst="rect">
            <a:avLst/>
          </a:prstGeom>
        </p:spPr>
      </p:pic>
      <p:pic>
        <p:nvPicPr>
          <p:cNvPr id="6" name="lyuboznayki_-z_uki-zhi_otnyh-krik-zayca">
            <a:hlinkClick r:id="" action="ppaction://media"/>
            <a:extLst>
              <a:ext uri="{FF2B5EF4-FFF2-40B4-BE49-F238E27FC236}">
                <a16:creationId xmlns:a16="http://schemas.microsoft.com/office/drawing/2014/main" xmlns="" id="{9ABA2A76-0958-1184-A49D-CD52E63C65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315700" y="3987371"/>
            <a:ext cx="609600" cy="609600"/>
          </a:xfrm>
          <a:prstGeom prst="rect">
            <a:avLst/>
          </a:prstGeom>
        </p:spPr>
      </p:pic>
      <p:pic>
        <p:nvPicPr>
          <p:cNvPr id="7" name="лиса">
            <a:hlinkClick r:id="" action="ppaction://media"/>
            <a:extLst>
              <a:ext uri="{FF2B5EF4-FFF2-40B4-BE49-F238E27FC236}">
                <a16:creationId xmlns:a16="http://schemas.microsoft.com/office/drawing/2014/main" xmlns="" id="{2588C86E-5FF8-2333-16B0-BD3B59A9E0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012400" y="3274023"/>
            <a:ext cx="609600" cy="609600"/>
          </a:xfrm>
          <a:prstGeom prst="rect">
            <a:avLst/>
          </a:prstGeom>
        </p:spPr>
      </p:pic>
      <p:pic>
        <p:nvPicPr>
          <p:cNvPr id="8" name="z_uki-prirody-pyhtit">
            <a:hlinkClick r:id="" action="ppaction://media"/>
            <a:extLst>
              <a:ext uri="{FF2B5EF4-FFF2-40B4-BE49-F238E27FC236}">
                <a16:creationId xmlns:a16="http://schemas.microsoft.com/office/drawing/2014/main" xmlns="" id="{D9C45F4D-804A-B50E-47A9-52CB3A302C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166376" y="4596971"/>
            <a:ext cx="609600" cy="609600"/>
          </a:xfrm>
          <a:prstGeom prst="rect">
            <a:avLst/>
          </a:prstGeom>
        </p:spPr>
      </p:pic>
      <p:pic>
        <p:nvPicPr>
          <p:cNvPr id="12" name="persian-squirrel-calls">
            <a:hlinkClick r:id="" action="ppaction://media"/>
            <a:extLst>
              <a:ext uri="{FF2B5EF4-FFF2-40B4-BE49-F238E27FC236}">
                <a16:creationId xmlns:a16="http://schemas.microsoft.com/office/drawing/2014/main" xmlns="" id="{F873BA5C-C5FA-26E0-7E1C-152DB1404E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852987" y="5283636"/>
            <a:ext cx="609600" cy="609600"/>
          </a:xfrm>
          <a:prstGeom prst="rect">
            <a:avLst/>
          </a:prstGeom>
        </p:spPr>
      </p:pic>
      <p:pic>
        <p:nvPicPr>
          <p:cNvPr id="13" name="sound_55">
            <a:hlinkClick r:id="" action="ppaction://media"/>
            <a:extLst>
              <a:ext uri="{FF2B5EF4-FFF2-40B4-BE49-F238E27FC236}">
                <a16:creationId xmlns:a16="http://schemas.microsoft.com/office/drawing/2014/main" xmlns="" id="{B790E073-EF88-DA31-6E51-7B0441870EE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766585" y="59139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86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4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7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14291"/>
            <a:ext cx="7929618" cy="928694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Мамы зовут своих детенышей</a:t>
            </a:r>
            <a:r>
              <a:rPr lang="ru-RU" b="1" dirty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D:\!!ТАТЬЯНА\!!!!!!!!5 курс\Практика предпломная\Готовая\По диплому\Дикие животные\1618239632_2-p-neuklyuzhii-medvezhonok-zhivotnie-krasivo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1357322" cy="2035983"/>
          </a:xfrm>
          <a:prstGeom prst="rect">
            <a:avLst/>
          </a:prstGeom>
          <a:noFill/>
        </p:spPr>
      </p:pic>
      <p:pic>
        <p:nvPicPr>
          <p:cNvPr id="2051" name="Picture 3" descr="D:\!!ТАТЬЯНА\!!!!!!!!5 курс\Практика предпломная\Готовая\По диплому\Дикие животные\1618320825_31-funart_pro-p-malenkie-yezhata-zhivotnie-krasivo-foto-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00438"/>
            <a:ext cx="1428760" cy="2357454"/>
          </a:xfrm>
          <a:prstGeom prst="rect">
            <a:avLst/>
          </a:prstGeom>
          <a:noFill/>
        </p:spPr>
      </p:pic>
      <p:pic>
        <p:nvPicPr>
          <p:cNvPr id="2052" name="Picture 4" descr="D:\!!ТАТЬЯНА\!!!!!!!!5 курс\Практика предпломная\Готовая\По диплому\Дикие животные\Зайчоно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142984"/>
            <a:ext cx="1596663" cy="2000264"/>
          </a:xfrm>
          <a:prstGeom prst="rect">
            <a:avLst/>
          </a:prstGeom>
          <a:noFill/>
        </p:spPr>
      </p:pic>
      <p:pic>
        <p:nvPicPr>
          <p:cNvPr id="2053" name="Picture 5" descr="D:\!!ТАТЬЯНА\!!!!!!!!5 курс\Практика предпломная\Готовая\По диплому\Дикие животные\Бельчон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3500438"/>
            <a:ext cx="2143141" cy="2357454"/>
          </a:xfrm>
          <a:prstGeom prst="rect">
            <a:avLst/>
          </a:prstGeom>
          <a:noFill/>
        </p:spPr>
      </p:pic>
      <p:pic>
        <p:nvPicPr>
          <p:cNvPr id="2054" name="Picture 6" descr="D:\!!ТАТЬЯНА\!!!!!!!!5 курс\Практика предпломная\Готовая\По диплому\Дикие животные\Лисёно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1142984"/>
            <a:ext cx="2667019" cy="2000264"/>
          </a:xfrm>
          <a:prstGeom prst="rect">
            <a:avLst/>
          </a:prstGeom>
          <a:noFill/>
        </p:spPr>
      </p:pic>
      <p:pic>
        <p:nvPicPr>
          <p:cNvPr id="2055" name="Picture 7" descr="D:\!!ТАТЬЯНА\!!!!!!!!5 курс\Практика предпломная\Готовая\По диплому\Дикие животные\Лосёно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7" y="3500438"/>
            <a:ext cx="2500331" cy="2286016"/>
          </a:xfrm>
          <a:prstGeom prst="rect">
            <a:avLst/>
          </a:prstGeom>
          <a:noFill/>
        </p:spPr>
      </p:pic>
      <p:pic>
        <p:nvPicPr>
          <p:cNvPr id="2056" name="Picture 8" descr="D:\!!ТАТЬЯНА\!!!!!!!!5 курс\Практика предпломная\Готовая\По диплому\Дикие животные\Волчоно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2428868"/>
            <a:ext cx="1911211" cy="1989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00564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 Кто с кем?»</a:t>
            </a:r>
          </a:p>
        </p:txBody>
      </p:sp>
      <p:pic>
        <p:nvPicPr>
          <p:cNvPr id="8" name="Содержимое 7" descr="https://i2.wp.com/fsd.kopilkaurokov.ru/uploads/user_file_56ee22c468680/rabochaiatietradpolieksichieskoitiemiezima_23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778674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58903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142984"/>
            <a:ext cx="7143768" cy="5357826"/>
          </a:xfrm>
          <a:prstGeom prst="rect">
            <a:avLst/>
          </a:prstGeom>
          <a:noFill/>
        </p:spPr>
      </p:pic>
      <p:pic>
        <p:nvPicPr>
          <p:cNvPr id="1027" name="Picture 3" descr="C:\Users\HP\Desktop\qiAIZDBDTE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5214950"/>
            <a:ext cx="1112733" cy="1185346"/>
          </a:xfrm>
          <a:prstGeom prst="rect">
            <a:avLst/>
          </a:prstGeom>
          <a:noFill/>
        </p:spPr>
      </p:pic>
      <p:pic>
        <p:nvPicPr>
          <p:cNvPr id="1029" name="Picture 5" descr="C:\Users\HP\Desktop\стеклянный-сок-87015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5214950"/>
            <a:ext cx="1071570" cy="13045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728" y="357166"/>
            <a:ext cx="564360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</a:t>
            </a:r>
            <a:r>
              <a:rPr lang="ru-RU" sz="4000" dirty="0" smtClean="0"/>
              <a:t>Покорми животных»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4841</TotalTime>
  <Words>214</Words>
  <Application>Microsoft Office PowerPoint</Application>
  <PresentationFormat>Экран (4:3)</PresentationFormat>
  <Paragraphs>52</Paragraphs>
  <Slides>14</Slides>
  <Notes>1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Ион</vt:lpstr>
      <vt:lpstr>Дикие животные и их детёныши  </vt:lpstr>
      <vt:lpstr>Слайд 2</vt:lpstr>
      <vt:lpstr>Слайд 3</vt:lpstr>
      <vt:lpstr>Слайд 4</vt:lpstr>
      <vt:lpstr>Слайд 5</vt:lpstr>
      <vt:lpstr>Дидактическая игра  «Голоса животных»</vt:lpstr>
      <vt:lpstr>Мамы зовут своих детенышей.</vt:lpstr>
      <vt:lpstr>« Кто с кем?»</vt:lpstr>
      <vt:lpstr>Слайд 9</vt:lpstr>
      <vt:lpstr>Приготовь сок и варенье.</vt:lpstr>
      <vt:lpstr>Слайд 11</vt:lpstr>
      <vt:lpstr>Слайд 12</vt:lpstr>
      <vt:lpstr>Слайд 13</vt:lpstr>
      <vt:lpstr>Слайд 14</vt:lpstr>
    </vt:vector>
  </TitlesOfParts>
  <Company>IHOUSE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Учимся произносить звук «р».</dc:title>
  <dc:creator>student115</dc:creator>
  <cp:lastModifiedBy>HP</cp:lastModifiedBy>
  <cp:revision>132</cp:revision>
  <dcterms:created xsi:type="dcterms:W3CDTF">2002-10-07T14:38:12Z</dcterms:created>
  <dcterms:modified xsi:type="dcterms:W3CDTF">2022-11-29T02:58:03Z</dcterms:modified>
</cp:coreProperties>
</file>