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forde\Desktop\&#1060;&#1051;&#1045;&#1064;&#1052;&#1054;&#1041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ФЛЕШМОБ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8484435" cy="6192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fordeletetesting@outlook.com</cp:lastModifiedBy>
  <cp:revision>2</cp:revision>
  <dcterms:created xsi:type="dcterms:W3CDTF">2023-12-05T06:32:31Z</dcterms:created>
  <dcterms:modified xsi:type="dcterms:W3CDTF">2023-12-05T06:37:31Z</dcterms:modified>
</cp:coreProperties>
</file>