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59" r:id="rId6"/>
    <p:sldId id="262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quizizz.com/admin/quiz/63e8fee2bc3f59001df7e42f/%D0%BA%D0%B2%D0%B8%D0%B7-%D0%B8%D0%B3%D1%80%D0%B0-%D1%82%D0%B5%D0%BC%D0%B0-%D0%B0%D1%80%D1%85%D0%B8%D1%82%D0%B5%D0%BA%D1%82%D1%83%D1%80%D0%B0-%D0%BF%D0%BA?searchLocale=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quizizz.com/admin/quiz/63e8fee2bc3f59001df7e42f/%D0%BA%D0%B2%D0%B8%D0%B7-%D0%B8%D0%B3%D1%80%D0%B0-%D1%82%D0%B5%D0%BC%D0%B0-%D0%B0%D1%80%D1%85%D0%B8%D1%82%D0%B5%D0%BA%D1%82%D1%83%D1%80%D0%B0-%D0%BF%D0%BA?searchLocale=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5;&#1088;&#1077;&#1079;&#1077;&#1085;&#1090;&#1072;&#1094;&#1080;&#1103;%20Microsoft%20PowerPoint.ppt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459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Презентация методической разработки  КВИЗ игра по теме: «Архитектура компьютеров»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Автор: </a:t>
            </a:r>
            <a:r>
              <a:rPr lang="ru-RU" sz="2800" dirty="0" err="1" smtClean="0"/>
              <a:t>Будаева</a:t>
            </a:r>
            <a:r>
              <a:rPr lang="ru-RU" sz="2800" dirty="0" smtClean="0"/>
              <a:t> Светлана </a:t>
            </a:r>
            <a:r>
              <a:rPr lang="ru-RU" sz="2800" dirty="0" err="1" smtClean="0"/>
              <a:t>Зориктуевна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преподаватель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Предмет: Информатика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Участники: студенты 1-ых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14160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4726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i="1" dirty="0">
                <a:solidFill>
                  <a:srgbClr val="FF0000"/>
                </a:solidFill>
              </a:rPr>
              <a:t>Игра – это искра, зажигающая огонек пытливости и любознательности</a:t>
            </a:r>
            <a:r>
              <a:rPr lang="ru-RU" sz="4000" dirty="0">
                <a:solidFill>
                  <a:srgbClr val="FF0000"/>
                </a:solidFill>
              </a:rPr>
              <a:t>».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В. А.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2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Quizizz.com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бесплатный образовательный онлайн-сервис, позволяющий создавать и проводить викторины, или использовать выбранные из каталога готовые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опросы,игры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Интернет-сервис Quizizz.com предоставляет функции для проведения конкурсов и викторин в режиме реального времени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 будет полезен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Quizizz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педагога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его помощи можно: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провести тестирование или опрос;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провести игру или викторину;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организовать соревнование;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организовать домашнюю работу;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отслеживать результаты каждого учащегося;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5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1844824"/>
            <a:ext cx="67442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39961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7"/>
            <a:ext cx="7772400" cy="1440159"/>
          </a:xfrm>
        </p:spPr>
        <p:txBody>
          <a:bodyPr/>
          <a:lstStyle/>
          <a:p>
            <a:r>
              <a:rPr lang="ru-RU" dirty="0"/>
              <a:t>Заходим по ссылке </a:t>
            </a:r>
            <a:r>
              <a:rPr lang="en-US" u="sng" dirty="0" err="1">
                <a:hlinkClick r:id="rId2"/>
              </a:rPr>
              <a:t>Quizizz</a:t>
            </a:r>
            <a:r>
              <a:rPr lang="ru-RU" u="sng" dirty="0">
                <a:hlinkClick r:id="rId2"/>
              </a:rPr>
              <a:t> — </a:t>
            </a:r>
            <a:r>
              <a:rPr lang="en-US" u="sng" dirty="0">
                <a:hlinkClick r:id="rId2"/>
              </a:rPr>
              <a:t>The world</a:t>
            </a:r>
            <a:r>
              <a:rPr lang="ru-RU" u="sng" dirty="0">
                <a:hlinkClick r:id="rId2"/>
              </a:rPr>
              <a:t>’</a:t>
            </a:r>
            <a:r>
              <a:rPr lang="en-US" u="sng" dirty="0">
                <a:hlinkClick r:id="rId2"/>
              </a:rPr>
              <a:t>s most engaging learning platform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726" t="7692" r="3314" b="23333"/>
          <a:stretch>
            <a:fillRect/>
          </a:stretch>
        </p:blipFill>
        <p:spPr bwMode="auto">
          <a:xfrm>
            <a:off x="755576" y="1844824"/>
            <a:ext cx="7704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18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46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5744"/>
            <a:ext cx="11880304" cy="74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272432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79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методической разработки  КВИЗ игра по теме: «Архитектура компьютеров»</vt:lpstr>
      <vt:lpstr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 В. А.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методической разработки  КВИЗ игра по теме: «Архитектура компьютеров»</dc:title>
  <dc:creator>Student</dc:creator>
  <cp:lastModifiedBy>Student</cp:lastModifiedBy>
  <cp:revision>5</cp:revision>
  <dcterms:created xsi:type="dcterms:W3CDTF">2023-02-16T04:13:16Z</dcterms:created>
  <dcterms:modified xsi:type="dcterms:W3CDTF">2023-02-16T05:30:27Z</dcterms:modified>
</cp:coreProperties>
</file>