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is the greatest wealth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Внеклассное мероприятие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Английские идиомы </a:t>
            </a:r>
            <a:r>
              <a:rPr lang="ru-RU" smtClean="0"/>
              <a:t>о здоровье </a:t>
            </a:r>
            <a:r>
              <a:rPr lang="ru-RU" dirty="0" smtClean="0"/>
              <a:t>и 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After dinner sit a while, after supper walk a mile.</a:t>
            </a:r>
            <a:r>
              <a:rPr lang="en-US" dirty="0" smtClean="0"/>
              <a:t> – </a:t>
            </a:r>
            <a:r>
              <a:rPr lang="ru-RU" dirty="0" smtClean="0"/>
              <a:t>После обеда посиди</a:t>
            </a:r>
            <a:r>
              <a:rPr lang="en-US" dirty="0" smtClean="0"/>
              <a:t>, </a:t>
            </a:r>
            <a:r>
              <a:rPr lang="ru-RU" dirty="0" smtClean="0"/>
              <a:t>после ужина милю пройди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b="1" dirty="0" smtClean="0"/>
              <a:t>An apple a day keeps the doctor away.</a:t>
            </a:r>
            <a:r>
              <a:rPr lang="en-US" dirty="0" smtClean="0"/>
              <a:t> — </a:t>
            </a:r>
            <a:r>
              <a:rPr lang="ru-RU" dirty="0" smtClean="0"/>
              <a:t>Лук от семи недуг</a:t>
            </a:r>
            <a:r>
              <a:rPr lang="en-US" dirty="0" smtClean="0"/>
              <a:t>. </a:t>
            </a:r>
            <a:r>
              <a:rPr lang="ru-RU" dirty="0" smtClean="0"/>
              <a:t>(Кто яблоко в день съедает, у того доктор не бывает).</a:t>
            </a:r>
          </a:p>
          <a:p>
            <a:pPr lvl="0"/>
            <a:r>
              <a:rPr lang="ru-RU" b="1" dirty="0" err="1" smtClean="0"/>
              <a:t>Dry</a:t>
            </a:r>
            <a:r>
              <a:rPr lang="ru-RU" b="1" dirty="0" smtClean="0"/>
              <a:t> </a:t>
            </a:r>
            <a:r>
              <a:rPr lang="ru-RU" b="1" dirty="0" err="1" smtClean="0"/>
              <a:t>feet</a:t>
            </a:r>
            <a:r>
              <a:rPr lang="ru-RU" b="1" dirty="0" smtClean="0"/>
              <a:t>, </a:t>
            </a:r>
            <a:r>
              <a:rPr lang="ru-RU" b="1" dirty="0" err="1" smtClean="0"/>
              <a:t>warm</a:t>
            </a:r>
            <a:r>
              <a:rPr lang="ru-RU" b="1" dirty="0" smtClean="0"/>
              <a:t> </a:t>
            </a:r>
            <a:r>
              <a:rPr lang="ru-RU" b="1" dirty="0" err="1" smtClean="0"/>
              <a:t>head</a:t>
            </a:r>
            <a:r>
              <a:rPr lang="ru-RU" b="1" dirty="0" smtClean="0"/>
              <a:t> </a:t>
            </a:r>
            <a:r>
              <a:rPr lang="ru-RU" b="1" dirty="0" err="1" smtClean="0"/>
              <a:t>bring</a:t>
            </a:r>
            <a:r>
              <a:rPr lang="ru-RU" b="1" dirty="0" smtClean="0"/>
              <a:t> </a:t>
            </a:r>
            <a:r>
              <a:rPr lang="ru-RU" b="1" dirty="0" err="1" smtClean="0"/>
              <a:t>safe</a:t>
            </a:r>
            <a:r>
              <a:rPr lang="ru-RU" b="1" dirty="0" smtClean="0"/>
              <a:t> </a:t>
            </a:r>
            <a:r>
              <a:rPr lang="ru-RU" b="1" dirty="0" err="1" smtClean="0"/>
              <a:t>to</a:t>
            </a:r>
            <a:r>
              <a:rPr lang="ru-RU" b="1" dirty="0" smtClean="0"/>
              <a:t> </a:t>
            </a:r>
            <a:r>
              <a:rPr lang="ru-RU" b="1" dirty="0" err="1" smtClean="0"/>
              <a:t>bed</a:t>
            </a:r>
            <a:r>
              <a:rPr lang="ru-RU" b="1" dirty="0" smtClean="0"/>
              <a:t>.</a:t>
            </a:r>
            <a:r>
              <a:rPr lang="ru-RU" dirty="0" smtClean="0"/>
              <a:t> — Держи голову в холоде, а ноги в тепле.</a:t>
            </a:r>
          </a:p>
          <a:p>
            <a:pPr lvl="0"/>
            <a:r>
              <a:rPr lang="en-US" b="1" dirty="0" smtClean="0"/>
              <a:t>Early to bed and early to rise makes a man healthy, wealthy and wise.</a:t>
            </a:r>
            <a:r>
              <a:rPr lang="en-US" dirty="0" smtClean="0"/>
              <a:t> — </a:t>
            </a:r>
            <a:r>
              <a:rPr lang="ru-RU" dirty="0" smtClean="0"/>
              <a:t>Кто рано ложится и рано встает</a:t>
            </a:r>
            <a:r>
              <a:rPr lang="en-US" dirty="0" smtClean="0"/>
              <a:t>, </a:t>
            </a:r>
            <a:r>
              <a:rPr lang="ru-RU" dirty="0" smtClean="0"/>
              <a:t>здоровье</a:t>
            </a:r>
            <a:r>
              <a:rPr lang="en-US" dirty="0" smtClean="0"/>
              <a:t>, </a:t>
            </a:r>
            <a:r>
              <a:rPr lang="ru-RU" dirty="0" smtClean="0"/>
              <a:t>богатство и ум наживет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b="1" dirty="0" smtClean="0"/>
              <a:t>Temperance is the best physic.</a:t>
            </a:r>
            <a:r>
              <a:rPr lang="en-US" dirty="0" smtClean="0"/>
              <a:t> — </a:t>
            </a:r>
            <a:r>
              <a:rPr lang="ru-RU" dirty="0" smtClean="0"/>
              <a:t>Умеренность</a:t>
            </a:r>
            <a:r>
              <a:rPr lang="en-US" dirty="0" smtClean="0"/>
              <a:t> — </a:t>
            </a:r>
            <a:r>
              <a:rPr lang="ru-RU" dirty="0" smtClean="0"/>
              <a:t>мать здоровья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 smtClean="0"/>
          </a:p>
          <a:p>
            <a:pPr lvl="0"/>
            <a:r>
              <a:rPr lang="ru-RU" dirty="0" smtClean="0"/>
              <a:t>Занимайтесь спортом, кушайте витамины и всегда помните, что</a:t>
            </a:r>
            <a:r>
              <a:rPr lang="en-US" dirty="0" smtClean="0"/>
              <a:t> </a:t>
            </a:r>
            <a:r>
              <a:rPr lang="en-US" b="1" dirty="0" smtClean="0"/>
              <a:t>Laughter is the best medicine</a:t>
            </a:r>
            <a:r>
              <a:rPr lang="ru-RU" b="1" dirty="0" smtClean="0"/>
              <a:t>.</a:t>
            </a:r>
            <a:r>
              <a:rPr lang="en-US" dirty="0" smtClean="0"/>
              <a:t> </a:t>
            </a:r>
            <a:r>
              <a:rPr lang="ru-RU" dirty="0" smtClean="0"/>
              <a:t>Смех — лучшее лекарство!</a:t>
            </a:r>
            <a:r>
              <a:rPr lang="en-US" dirty="0" smtClean="0"/>
              <a:t> </a:t>
            </a:r>
            <a:r>
              <a:rPr lang="en-US" b="1" dirty="0" smtClean="0"/>
              <a:t>Take care!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Health is the greatest wealth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Стихи по теме (физкультминутка)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Один король </a:t>
            </a:r>
            <a:r>
              <a:rPr lang="en-US" sz="2000" dirty="0" smtClean="0"/>
              <a:t>was low and fat,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Был коротышкой, толстым,</a:t>
            </a:r>
          </a:p>
          <a:p>
            <a:pPr>
              <a:buNone/>
            </a:pPr>
            <a:r>
              <a:rPr lang="ru-RU" sz="2000" dirty="0" smtClean="0"/>
              <a:t>Любил с грибами он омлет</a:t>
            </a:r>
          </a:p>
          <a:p>
            <a:pPr>
              <a:buNone/>
            </a:pPr>
            <a:r>
              <a:rPr lang="ru-RU" sz="2000" dirty="0" smtClean="0"/>
              <a:t>И с тертым сыром тосты.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en-US" sz="2000" dirty="0" smtClean="0"/>
              <a:t>He couldn’t run, he couldn’t jump –</a:t>
            </a: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Не мог он прыгать, бегать</a:t>
            </a:r>
          </a:p>
          <a:p>
            <a:pPr algn="r">
              <a:buNone/>
            </a:pPr>
            <a:r>
              <a:rPr lang="ru-RU" sz="2000" dirty="0" smtClean="0"/>
              <a:t>И после завтрака лежал </a:t>
            </a:r>
          </a:p>
          <a:p>
            <a:pPr algn="r">
              <a:buNone/>
            </a:pPr>
            <a:r>
              <a:rPr lang="ru-RU" sz="2000" dirty="0" smtClean="0"/>
              <a:t>До самого обеда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200" dirty="0" smtClean="0"/>
              <a:t>Ему сказал однажды кот:</a:t>
            </a:r>
          </a:p>
          <a:p>
            <a:pPr algn="ctr">
              <a:buNone/>
            </a:pPr>
            <a:r>
              <a:rPr lang="ru-RU" sz="2200" dirty="0" smtClean="0"/>
              <a:t>-Взгляните, сэр, на свой живот.</a:t>
            </a:r>
          </a:p>
          <a:p>
            <a:pPr algn="ctr">
              <a:buNone/>
            </a:pPr>
            <a:r>
              <a:rPr lang="en-US" sz="2200" dirty="0" smtClean="0"/>
              <a:t>You cannot catch your dinner-</a:t>
            </a:r>
            <a:endParaRPr lang="ru-RU" sz="2200" dirty="0" smtClean="0"/>
          </a:p>
          <a:p>
            <a:pPr algn="ctr">
              <a:buNone/>
            </a:pPr>
            <a:r>
              <a:rPr lang="ru-RU" sz="2200" dirty="0" smtClean="0"/>
              <a:t>Худеть необходимо!</a:t>
            </a:r>
          </a:p>
          <a:p>
            <a:pPr algn="r">
              <a:buNone/>
            </a:pPr>
            <a:r>
              <a:rPr lang="ru-RU" sz="2200" dirty="0" smtClean="0"/>
              <a:t>(Е. Рубцов.)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Заполнение анкеты</a:t>
            </a:r>
            <a:r>
              <a:rPr lang="en-US" dirty="0" smtClean="0"/>
              <a:t> «How healthy are you?»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15-12 Congratulations! You are very healthy but don’t forget to relax!</a:t>
            </a:r>
            <a:endParaRPr lang="ru-RU" dirty="0" smtClean="0"/>
          </a:p>
          <a:p>
            <a:r>
              <a:rPr lang="en-US" dirty="0" smtClean="0"/>
              <a:t>12-8 Not too bad! Keep trying!</a:t>
            </a:r>
            <a:endParaRPr lang="ru-RU" dirty="0" smtClean="0"/>
          </a:p>
          <a:p>
            <a:r>
              <a:rPr lang="en-US" dirty="0" smtClean="0"/>
              <a:t>8-0 Oh, dear! Oh, dear!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your attention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  </a:t>
            </a:r>
            <a:r>
              <a:rPr lang="ru-RU" dirty="0" smtClean="0"/>
              <a:t>формирование навыков говорения, наработка лексико-грамматического материала;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ru-RU" dirty="0" smtClean="0"/>
              <a:t> развитие творческого мышления через чувственно-эмоциональное восприятие;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ru-RU" dirty="0" smtClean="0"/>
              <a:t>привитие интереса к ЗОЖ (здоровому образу жизни).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Материал к уроку: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статья из английского журнала «</a:t>
            </a:r>
            <a:r>
              <a:rPr lang="en-US" dirty="0" smtClean="0"/>
              <a:t>Current</a:t>
            </a:r>
            <a:r>
              <a:rPr lang="ru-RU" dirty="0" smtClean="0"/>
              <a:t>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 раздаточный материал для выполнения заданий.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 фрагмент музыкального произведения В.А.Моцарта “Фантазия ре-минор.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smtClean="0"/>
              <a:t>Фонетическая зарядка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want to live (</a:t>
            </a:r>
            <a:r>
              <a:rPr lang="ru-RU" dirty="0" smtClean="0"/>
              <a:t>Я хочу жить</a:t>
            </a:r>
            <a:r>
              <a:rPr lang="en-US" dirty="0" smtClean="0"/>
              <a:t>,)</a:t>
            </a:r>
            <a:endParaRPr lang="ru-RU" dirty="0" smtClean="0"/>
          </a:p>
          <a:p>
            <a:r>
              <a:rPr lang="en-US" dirty="0" smtClean="0"/>
              <a:t>But not to die. (</a:t>
            </a:r>
            <a:r>
              <a:rPr lang="ru-RU" dirty="0" smtClean="0"/>
              <a:t>А не умирать</a:t>
            </a:r>
            <a:r>
              <a:rPr lang="en-US" dirty="0" smtClean="0"/>
              <a:t>.)</a:t>
            </a:r>
            <a:endParaRPr lang="ru-RU" dirty="0" smtClean="0"/>
          </a:p>
          <a:p>
            <a:r>
              <a:rPr lang="en-US" dirty="0" smtClean="0"/>
              <a:t>I want to laugh, (</a:t>
            </a:r>
            <a:r>
              <a:rPr lang="ru-RU" dirty="0" smtClean="0"/>
              <a:t>Я хочу смеяться</a:t>
            </a:r>
            <a:r>
              <a:rPr lang="en-US" dirty="0" smtClean="0"/>
              <a:t>,)</a:t>
            </a:r>
            <a:endParaRPr lang="ru-RU" dirty="0" smtClean="0"/>
          </a:p>
          <a:p>
            <a:r>
              <a:rPr lang="en-US" dirty="0" smtClean="0"/>
              <a:t>But not to cry. (</a:t>
            </a:r>
            <a:r>
              <a:rPr lang="ru-RU" dirty="0" smtClean="0"/>
              <a:t>А не плакать</a:t>
            </a:r>
            <a:r>
              <a:rPr lang="en-US" dirty="0" smtClean="0"/>
              <a:t>.)</a:t>
            </a:r>
            <a:endParaRPr lang="ru-RU" dirty="0" smtClean="0"/>
          </a:p>
          <a:p>
            <a:r>
              <a:rPr lang="en-US" dirty="0" smtClean="0"/>
              <a:t>I want to feel (</a:t>
            </a:r>
            <a:r>
              <a:rPr lang="ru-RU" dirty="0" smtClean="0"/>
              <a:t>Я хочу чувствовать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The summer sun. </a:t>
            </a:r>
            <a:r>
              <a:rPr lang="ru-RU" dirty="0" smtClean="0"/>
              <a:t>(Летнее солнце.)</a:t>
            </a:r>
          </a:p>
          <a:p>
            <a:r>
              <a:rPr lang="en-US" dirty="0" smtClean="0"/>
              <a:t>I want to know </a:t>
            </a:r>
            <a:r>
              <a:rPr lang="ru-RU" dirty="0" smtClean="0"/>
              <a:t>(Я хочу знать)</a:t>
            </a:r>
          </a:p>
          <a:p>
            <a:r>
              <a:rPr lang="en-US" dirty="0" smtClean="0"/>
              <a:t>That life is fun</a:t>
            </a:r>
            <a:r>
              <a:rPr lang="ru-RU" dirty="0" smtClean="0"/>
              <a:t>. (Что жизнь прекрасна.)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из молодёжного журнала «</a:t>
            </a:r>
            <a:r>
              <a:rPr lang="en-US" dirty="0" smtClean="0"/>
              <a:t>Current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According to the Cancer Research Campaign British children are putting their health to risk by refusing to eat fruit and vegetables. More than 2 thousand boys and girls were questioned. One in 20 said they hadn’t eaten any vegetables, with one in 17 not eating any fruit.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The findings are alarming, because a good diet rich in fruit and vegetables could reduce the number of cancer death by up to a third.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Children’s eating habits would improve if parents stopped rewarding them with sweets.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It is important to make the foundations of a healthy lifestyle early.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https://www.youtube.com/watch?v=tzBTrXdNl34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HEALTH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Nature                      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Music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Sport         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Keeping fit      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Food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en-US" dirty="0" smtClean="0"/>
              <a:t>Nature protection               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en-US" dirty="0" smtClean="0"/>
              <a:t> Free time                              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Every day life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Стихи по теме (физкультминутка)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Если хочешь быть веселым,</a:t>
            </a:r>
          </a:p>
          <a:p>
            <a:pPr>
              <a:buNone/>
            </a:pPr>
            <a:r>
              <a:rPr lang="ru-RU" sz="2000" dirty="0" smtClean="0"/>
              <a:t>Бодрым и счастливым,</a:t>
            </a:r>
          </a:p>
          <a:p>
            <a:pPr>
              <a:buNone/>
            </a:pPr>
            <a:r>
              <a:rPr lang="ru-RU" sz="2000" dirty="0" smtClean="0"/>
              <a:t>Кушай </a:t>
            </a:r>
            <a:r>
              <a:rPr lang="en-US" sz="2000" dirty="0" smtClean="0"/>
              <a:t>carrots</a:t>
            </a:r>
            <a:r>
              <a:rPr lang="ru-RU" sz="2000" dirty="0" smtClean="0"/>
              <a:t>, </a:t>
            </a:r>
            <a:r>
              <a:rPr lang="en-US" sz="2000" dirty="0" smtClean="0"/>
              <a:t>apples</a:t>
            </a:r>
            <a:r>
              <a:rPr lang="ru-RU" sz="2000" dirty="0" smtClean="0"/>
              <a:t>, </a:t>
            </a:r>
            <a:r>
              <a:rPr lang="en-US" sz="2000" dirty="0" smtClean="0"/>
              <a:t>pears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И</a:t>
            </a:r>
            <a:r>
              <a:rPr lang="en-US" sz="2000" dirty="0" smtClean="0"/>
              <a:t>, </a:t>
            </a:r>
            <a:r>
              <a:rPr lang="ru-RU" sz="2000" dirty="0" smtClean="0"/>
              <a:t>конечно</a:t>
            </a:r>
            <a:r>
              <a:rPr lang="en-US" sz="2000" dirty="0" smtClean="0"/>
              <a:t>, </a:t>
            </a:r>
            <a:r>
              <a:rPr lang="ru-RU" sz="2000" dirty="0" smtClean="0"/>
              <a:t>сливы</a:t>
            </a:r>
            <a:r>
              <a:rPr lang="en-US" sz="2000" dirty="0" smtClean="0"/>
              <a:t>!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sz="2000" dirty="0" smtClean="0"/>
              <a:t>Climb the stairs, walk a lot – 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Или вырастет живот</a:t>
            </a:r>
            <a:r>
              <a:rPr lang="en-US" sz="2000" dirty="0" smtClean="0"/>
              <a:t>!</a:t>
            </a:r>
            <a:endParaRPr lang="ru-RU" sz="2000" dirty="0" smtClean="0"/>
          </a:p>
          <a:p>
            <a:pPr algn="ctr">
              <a:buNone/>
            </a:pPr>
            <a:r>
              <a:rPr lang="en-US" sz="2000" dirty="0" smtClean="0"/>
              <a:t>Visit nature, run, skate, swim –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И тогда ты станешь </a:t>
            </a:r>
            <a:r>
              <a:rPr lang="en-US" sz="2000" dirty="0" smtClean="0"/>
              <a:t>slim</a:t>
            </a:r>
            <a:r>
              <a:rPr lang="ru-RU" sz="2000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200" dirty="0" smtClean="0"/>
              <a:t>Будешь </a:t>
            </a:r>
            <a:r>
              <a:rPr lang="en-US" sz="2200" dirty="0" smtClean="0"/>
              <a:t>healthy </a:t>
            </a:r>
            <a:r>
              <a:rPr lang="ru-RU" sz="2200" dirty="0" smtClean="0"/>
              <a:t>и тогда</a:t>
            </a:r>
          </a:p>
          <a:p>
            <a:pPr algn="r">
              <a:buNone/>
            </a:pPr>
            <a:r>
              <a:rPr lang="en-US" sz="2200" dirty="0" smtClean="0"/>
              <a:t>No problem </a:t>
            </a:r>
            <a:r>
              <a:rPr lang="ru-RU" sz="2200" dirty="0" smtClean="0"/>
              <a:t>навсегда</a:t>
            </a:r>
            <a:r>
              <a:rPr lang="en-US" sz="2200" dirty="0" smtClean="0"/>
              <a:t>,</a:t>
            </a:r>
            <a:endParaRPr lang="ru-RU" sz="2200" dirty="0" smtClean="0"/>
          </a:p>
          <a:p>
            <a:pPr algn="r">
              <a:buNone/>
            </a:pPr>
            <a:r>
              <a:rPr lang="en-US" sz="2200" dirty="0" smtClean="0"/>
              <a:t> </a:t>
            </a:r>
            <a:r>
              <a:rPr lang="ru-RU" sz="2200" dirty="0" smtClean="0"/>
              <a:t>И</a:t>
            </a:r>
            <a:r>
              <a:rPr lang="en-US" sz="2200" dirty="0" smtClean="0"/>
              <a:t>  </a:t>
            </a:r>
            <a:r>
              <a:rPr lang="ru-RU" sz="2200" dirty="0" smtClean="0"/>
              <a:t>поймешь</a:t>
            </a:r>
            <a:r>
              <a:rPr lang="en-US" sz="2200" dirty="0" smtClean="0"/>
              <a:t>,  my dear son,</a:t>
            </a:r>
            <a:endParaRPr lang="ru-RU" sz="2200" dirty="0" smtClean="0"/>
          </a:p>
          <a:p>
            <a:pPr algn="r">
              <a:buNone/>
            </a:pPr>
            <a:r>
              <a:rPr lang="ru-RU" sz="2200" dirty="0" smtClean="0"/>
              <a:t>И увидишь</a:t>
            </a:r>
            <a:r>
              <a:rPr lang="en-US" sz="2200" dirty="0" smtClean="0"/>
              <a:t> – Life is fun!</a:t>
            </a:r>
            <a:endParaRPr lang="ru-RU" sz="2200" dirty="0" smtClean="0"/>
          </a:p>
          <a:p>
            <a:pPr algn="r">
              <a:buNone/>
            </a:pPr>
            <a:r>
              <a:rPr lang="ru-RU" sz="2200" dirty="0" smtClean="0"/>
              <a:t>(И. Ю. </a:t>
            </a:r>
            <a:r>
              <a:rPr lang="ru-RU" sz="2200" dirty="0" err="1" smtClean="0"/>
              <a:t>Старовая</a:t>
            </a:r>
            <a:r>
              <a:rPr lang="ru-RU" sz="22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Стихи по теме (физкультминутка)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</a:t>
            </a:r>
            <a:r>
              <a:rPr lang="en-US" dirty="0" smtClean="0"/>
              <a:t>throat </a:t>
            </a:r>
            <a:r>
              <a:rPr lang="ru-RU" dirty="0" smtClean="0"/>
              <a:t>заболело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en-US" dirty="0" smtClean="0"/>
              <a:t>sneeze </a:t>
            </a:r>
            <a:r>
              <a:rPr lang="ru-RU" dirty="0" smtClean="0"/>
              <a:t>ты без конца –</a:t>
            </a:r>
          </a:p>
          <a:p>
            <a:pPr>
              <a:buNone/>
            </a:pPr>
            <a:r>
              <a:rPr lang="ru-RU" dirty="0" smtClean="0"/>
              <a:t>То спросить ты должен срочно</a:t>
            </a:r>
          </a:p>
          <a:p>
            <a:pPr>
              <a:buNone/>
            </a:pPr>
            <a:r>
              <a:rPr lang="en-US" dirty="0" smtClean="0"/>
              <a:t>Advice </a:t>
            </a:r>
            <a:r>
              <a:rPr lang="ru-RU" dirty="0" smtClean="0"/>
              <a:t>у своего врача!</a:t>
            </a:r>
          </a:p>
          <a:p>
            <a:pPr algn="r">
              <a:buNone/>
            </a:pPr>
            <a:r>
              <a:rPr lang="ru-RU" dirty="0" smtClean="0"/>
              <a:t>(А. </a:t>
            </a:r>
            <a:r>
              <a:rPr lang="ru-RU" dirty="0" err="1" smtClean="0"/>
              <a:t>Шолопа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Знакомство с английскими идиомами о здоровье и здоровом образе жизни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Идиома</a:t>
            </a:r>
            <a:r>
              <a:rPr lang="ru-RU" dirty="0" smtClean="0"/>
              <a:t> (ударение на «о») это устойчивое выражение, поговорка или речевой оборот, понятный всем носителям языка. Перевести идиому можно, но понять, о чем речь, изучающему данный язык в качестве иностранного будет трудно, потому что значение идиомы не вытекает из значения ее слов. В переводе с греческого «</a:t>
            </a:r>
            <a:r>
              <a:rPr lang="ru-RU" dirty="0" err="1" smtClean="0"/>
              <a:t>идиос</a:t>
            </a:r>
            <a:r>
              <a:rPr lang="ru-RU" dirty="0" smtClean="0"/>
              <a:t>» означает «странный».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Идиомы есть во всех языках, и, пожалуй, они являются одним из самых интересных языковых явлений. Например, известное в русском языке выражение «лить как из ведра», у англичан будет звучать как «дождь льет кошками и собаками», а у испанцев и немцев похоже на наше — «льет как из кувшинов».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291</TotalTime>
  <Words>551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Health is the greatest wealth</vt:lpstr>
      <vt:lpstr>Цели урока:</vt:lpstr>
      <vt:lpstr>Материал к уроку: </vt:lpstr>
      <vt:lpstr>Фонетическая зарядка</vt:lpstr>
      <vt:lpstr>Статья из молодёжного журнала «Current»</vt:lpstr>
      <vt:lpstr>https://www.youtube.com/watch?v=tzBTrXdNl34 </vt:lpstr>
      <vt:lpstr>Стихи по теме (физкультминутка) </vt:lpstr>
      <vt:lpstr>Стихи по теме (физкультминутка) </vt:lpstr>
      <vt:lpstr>Знакомство с английскими идиомами о здоровье и здоровом образе жизни </vt:lpstr>
      <vt:lpstr>Английские идиомы о здоровье и ЗОЖ</vt:lpstr>
      <vt:lpstr>Вывод:</vt:lpstr>
      <vt:lpstr>Стихи по теме (физкультминутка) </vt:lpstr>
      <vt:lpstr>Заполнение анкеты «How healthy are you?»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mode of life</dc:title>
  <dc:creator>user</dc:creator>
  <cp:lastModifiedBy>user</cp:lastModifiedBy>
  <cp:revision>14</cp:revision>
  <dcterms:created xsi:type="dcterms:W3CDTF">2023-02-21T08:26:29Z</dcterms:created>
  <dcterms:modified xsi:type="dcterms:W3CDTF">2023-04-20T07:00:05Z</dcterms:modified>
</cp:coreProperties>
</file>