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304" r:id="rId3"/>
    <p:sldId id="321" r:id="rId4"/>
    <p:sldId id="336" r:id="rId5"/>
    <p:sldId id="323" r:id="rId6"/>
    <p:sldId id="310" r:id="rId7"/>
    <p:sldId id="324" r:id="rId8"/>
    <p:sldId id="319" r:id="rId9"/>
    <p:sldId id="325" r:id="rId10"/>
    <p:sldId id="326" r:id="rId11"/>
    <p:sldId id="328" r:id="rId12"/>
    <p:sldId id="329" r:id="rId13"/>
    <p:sldId id="330" r:id="rId14"/>
    <p:sldId id="337" r:id="rId15"/>
    <p:sldId id="318" r:id="rId16"/>
    <p:sldId id="331" r:id="rId17"/>
    <p:sldId id="332" r:id="rId18"/>
    <p:sldId id="333" r:id="rId19"/>
    <p:sldId id="334" r:id="rId20"/>
    <p:sldId id="335" r:id="rId21"/>
    <p:sldId id="33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1AF"/>
    <a:srgbClr val="47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798C63-1C24-4799-95FD-2A16410344BE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121916-9507-4D7D-958E-41A635EE1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69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941D-D71A-47E7-AE09-B4A967DEF643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930F-5C41-4C05-B70F-B5B122F25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4DAE-86ED-4AB3-810E-6797569B2B17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3399-2A0E-4C3F-88A0-43AD0028E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4968-8896-4F36-A6D7-F0C9EDAC937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FC11F-6B5C-4525-9FEE-D265A1DAE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13C8-B500-4BF1-9FC4-2685626ACDDF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55D3-00F7-464C-A701-46D862015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102D-F2F0-4BD4-AF19-368DD6167982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7390-DA41-472E-9017-1B8ACFE06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A08D-A774-4AFC-A8B2-690BEABBFCA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7FF63-F99A-4681-A70C-7011D8F9C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FAF9-C3BB-4AED-9A9E-31EA22380333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1B1F-CBE5-40B8-914F-27158516A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FC49-B10C-429F-B4E6-4F74E3733BC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04B1-36AE-4A0C-8461-DB03F35FF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9AFE-DA7F-458D-8740-2D801A16C769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01B4-5D1B-40D8-A51A-7C3877075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3D34-0DDA-4382-9D05-9012154B0CB5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F344-5D18-4BB3-8EFE-1C77BFC54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92F7-45E9-4C0A-B410-27F244E9AAB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58340-1A3D-45D1-805D-9CDB99FD5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13D9CB-7FF8-471B-B0FD-47A0BD2B96C7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67E6BD-7467-4C33-9D48-C9C14ACB8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3286001" cy="936104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урока: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/>
          <a:p>
            <a:pPr lvl="0" algn="ctr"/>
            <a:endParaRPr lang="ru-RU" sz="6000" b="1" i="1" kern="1800" dirty="0" smtClean="0">
              <a:solidFill>
                <a:srgbClr val="1C11AF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6000" b="1" i="1" kern="1800" dirty="0" smtClean="0">
                <a:solidFill>
                  <a:srgbClr val="1C11AF"/>
                </a:solidFill>
                <a:latin typeface="Times New Roman"/>
                <a:ea typeface="Times New Roman"/>
              </a:rPr>
              <a:t>Течение </a:t>
            </a:r>
            <a:r>
              <a:rPr lang="ru-RU" sz="6000" b="1" i="1" kern="1800" dirty="0">
                <a:solidFill>
                  <a:srgbClr val="1C11AF"/>
                </a:solidFill>
                <a:latin typeface="Times New Roman"/>
                <a:ea typeface="Times New Roman"/>
              </a:rPr>
              <a:t>реки. Жизнь рек</a:t>
            </a:r>
            <a:r>
              <a:rPr lang="ru-RU" sz="6000" b="1" i="1" kern="1800" dirty="0" smtClean="0">
                <a:solidFill>
                  <a:srgbClr val="1C11AF"/>
                </a:solidFill>
                <a:latin typeface="Times New Roman"/>
                <a:ea typeface="Times New Roman"/>
              </a:rPr>
              <a:t>.</a:t>
            </a:r>
          </a:p>
          <a:p>
            <a:pPr lvl="0" algn="ctr"/>
            <a:endParaRPr lang="ru-RU" sz="60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17" y="273050"/>
            <a:ext cx="4772616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6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Дятел </a:t>
            </a: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выбивает дробь </a:t>
            </a:r>
            <a:b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на сосне у речки</a:t>
            </a:r>
            <a:r>
              <a:rPr lang="ru-RU" sz="3200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………..</a:t>
            </a:r>
            <a:br>
              <a:rPr lang="ru-RU" sz="3200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Из Мексики спортсменка лама</a:t>
            </a:r>
            <a:b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плыла легко по речке</a:t>
            </a:r>
            <a:r>
              <a:rPr lang="ru-RU" sz="3200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…………..</a:t>
            </a:r>
            <a:br>
              <a:rPr lang="ru-RU" sz="3200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Мурлыкала кошка: «</a:t>
            </a:r>
            <a:r>
              <a:rPr lang="ru-RU" sz="3200" dirty="0" err="1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Мур-мур</a:t>
            </a: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Я рыбки хочу из речки</a:t>
            </a:r>
            <a:r>
              <a:rPr lang="ru-RU" sz="3200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……..!»</a:t>
            </a:r>
            <a:br>
              <a:rPr lang="ru-RU" sz="3200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Француз воскликнул: «Но, пардон,</a:t>
            </a:r>
            <a:b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Есть в России речка……!»</a:t>
            </a:r>
            <a:br>
              <a:rPr lang="ru-RU" sz="3200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4708B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0"/>
            <a:ext cx="556895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465513" cy="6741368"/>
          </a:xfrm>
        </p:spPr>
        <p:txBody>
          <a:bodyPr/>
          <a:lstStyle/>
          <a:p>
            <a:endParaRPr lang="ru-RU" sz="2800" b="1" dirty="0" smtClean="0">
              <a:solidFill>
                <a:srgbClr val="4708B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Я не видел реки великолепнее Енисея. Пускай Волга нарядная, скромная, грустная красавица. Зато Енисей могучий, неистовый богатырь, который не знает, куда девать свои силы и молодость…»</a:t>
            </a:r>
          </a:p>
          <a:p>
            <a:pPr algn="r"/>
            <a:r>
              <a:rPr lang="ru-RU" sz="2800" b="1" dirty="0" err="1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А.П.Чехов</a:t>
            </a:r>
            <a:r>
              <a:rPr lang="ru-RU" sz="24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4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i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Исток Амазонки</a:t>
            </a:r>
            <a:endParaRPr lang="ru-RU" b="1" i="1" dirty="0">
              <a:solidFill>
                <a:srgbClr val="4708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571999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4572000" cy="2458438"/>
          </a:xfrm>
        </p:spPr>
      </p:pic>
      <p:sp>
        <p:nvSpPr>
          <p:cNvPr id="7" name="Прямоугольник 6"/>
          <p:cNvSpPr/>
          <p:nvPr/>
        </p:nvSpPr>
        <p:spPr>
          <a:xfrm>
            <a:off x="4572000" y="3717032"/>
            <a:ext cx="4104456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solidFill>
                  <a:srgbClr val="1C11A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Амазо́нка</a:t>
            </a:r>
            <a:r>
              <a:rPr lang="ru-RU" b="1" dirty="0" smtClean="0">
                <a:solidFill>
                  <a:srgbClr val="1C11A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река </a:t>
            </a:r>
            <a:r>
              <a:rPr lang="ru-RU" b="1" dirty="0">
                <a:solidFill>
                  <a:srgbClr val="1C11A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Южной Америке, крупнейшая в мире по размерам бассейна, полноводности и длине. Исток Амазонки находится в Андах</a:t>
            </a:r>
            <a:r>
              <a:rPr lang="ru-RU" b="1" dirty="0" smtClean="0">
                <a:solidFill>
                  <a:srgbClr val="1C11A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Образуется </a:t>
            </a:r>
            <a:r>
              <a:rPr lang="ru-RU" b="1" dirty="0">
                <a:solidFill>
                  <a:srgbClr val="1C11A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слиянием рек </a:t>
            </a:r>
            <a:r>
              <a:rPr lang="ru-RU" b="1" dirty="0" err="1">
                <a:solidFill>
                  <a:srgbClr val="1C11A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Мараньон</a:t>
            </a:r>
            <a:r>
              <a:rPr lang="ru-RU" b="1" dirty="0">
                <a:solidFill>
                  <a:srgbClr val="1C11A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Укаяли</a:t>
            </a:r>
            <a:endParaRPr lang="ru-RU" b="1" dirty="0">
              <a:solidFill>
                <a:srgbClr val="1C11AF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3010" name="Picture 2" descr="C:\Users\Гульназ\Desktop\исток амазо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1"/>
            <a:ext cx="4572000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П и т а н и е    р е к</a:t>
            </a:r>
            <a:r>
              <a:rPr lang="ru-RU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1.Дождевое </a:t>
            </a:r>
            <a:r>
              <a:rPr lang="ru-RU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2.Снеговое</a:t>
            </a:r>
            <a:r>
              <a:rPr lang="ru-RU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3.Подземное</a:t>
            </a:r>
            <a:r>
              <a:rPr lang="ru-RU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4.Смешанное</a:t>
            </a:r>
            <a:r>
              <a:rPr lang="ru-RU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4708B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568951" cy="6858000"/>
          </a:xfrm>
        </p:spPr>
      </p:pic>
    </p:spTree>
    <p:extLst>
      <p:ext uri="{BB962C8B-B14F-4D97-AF65-F5344CB8AC3E}">
        <p14:creationId xmlns:p14="http://schemas.microsoft.com/office/powerpoint/2010/main" val="16966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/>
          <a:lstStyle/>
          <a:p>
            <a:r>
              <a:rPr lang="ru-RU" sz="7200" b="1" dirty="0" err="1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Стерля</a:t>
            </a:r>
            <a:r>
              <a:rPr lang="ru-RU" sz="7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br>
              <a:rPr lang="ru-RU" sz="7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err="1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Ашкадар</a:t>
            </a:r>
            <a:r>
              <a:rPr lang="ru-RU" sz="7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-&gt;Белая-&gt; Кама-&gt;Волга-</a:t>
            </a:r>
            <a:r>
              <a:rPr lang="ru-RU" sz="7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ru-RU" sz="7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Каспийское </a:t>
            </a:r>
            <a:r>
              <a:rPr lang="ru-RU" sz="7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</a:p>
        </p:txBody>
      </p:sp>
    </p:spTree>
    <p:extLst>
      <p:ext uri="{BB962C8B-B14F-4D97-AF65-F5344CB8AC3E}">
        <p14:creationId xmlns:p14="http://schemas.microsoft.com/office/powerpoint/2010/main" val="17430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62989"/>
            <a:ext cx="8229600" cy="7146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1600201"/>
            <a:ext cx="7859216" cy="2332856"/>
          </a:xfrm>
        </p:spPr>
        <p:txBody>
          <a:bodyPr/>
          <a:lstStyle/>
          <a:p>
            <a:r>
              <a:rPr lang="ru-RU" dirty="0" err="1" smtClean="0"/>
              <a:t>Згрязне</a:t>
            </a:r>
            <a:r>
              <a:rPr lang="ru-RU" dirty="0" smtClean="0"/>
              <a:t> ЗЗЗ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07" y="42597"/>
            <a:ext cx="4182941" cy="302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4285"/>
            <a:ext cx="4932040" cy="379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2989"/>
            <a:ext cx="4211960" cy="379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2597"/>
            <a:ext cx="50040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Загрязнение рек</a:t>
            </a:r>
            <a:endParaRPr lang="ru-RU" sz="48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48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18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на земле не умирают реки,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Пусть стороной обходит их беда.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Пусть чистой остается в них навеки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Студеная и чистая вода.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Пусть никогда не зарастает тиной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Тот берег, на котором я стою.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Большие дяди, взрослые мужчины,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Храните речку светлую мою!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4708B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6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я узнал ….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2. Было интересно ….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3. Было трудно …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запомнились задания…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5. Я понял, что …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6. Я научился ….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7. Меня удивило …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8. Урок дал мне для жизни…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9. Мне захотелось…</a:t>
            </a:r>
            <a:br>
              <a:rPr lang="ru-RU" sz="36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4708B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r>
              <a:rPr lang="ru-RU" sz="8000" b="1" dirty="0">
                <a:solidFill>
                  <a:srgbClr val="4708B8"/>
                </a:solidFill>
                <a:latin typeface="Times New Roman"/>
                <a:ea typeface="Calibri"/>
              </a:rPr>
              <a:t>«Реки — </a:t>
            </a:r>
            <a:r>
              <a:rPr lang="ru-RU" sz="8000" b="1" dirty="0" smtClean="0">
                <a:solidFill>
                  <a:srgbClr val="4708B8"/>
                </a:solidFill>
                <a:latin typeface="Times New Roman"/>
                <a:ea typeface="Calibri"/>
              </a:rPr>
              <a:t>продукт климата</a:t>
            </a:r>
            <a:r>
              <a:rPr lang="ru-RU" sz="8000" b="1" dirty="0" smtClean="0">
                <a:solidFill>
                  <a:srgbClr val="4708B8"/>
                </a:solidFill>
                <a:latin typeface="Times New Roman"/>
                <a:ea typeface="Calibri"/>
              </a:rPr>
              <a:t>»</a:t>
            </a:r>
            <a:br>
              <a:rPr lang="ru-RU" sz="8000" b="1" dirty="0" smtClean="0">
                <a:solidFill>
                  <a:srgbClr val="4708B8"/>
                </a:solidFill>
                <a:latin typeface="Times New Roman"/>
                <a:ea typeface="Calibri"/>
              </a:rPr>
            </a:br>
            <a:r>
              <a:rPr lang="ru-RU" sz="8000" b="1" dirty="0" smtClean="0">
                <a:solidFill>
                  <a:srgbClr val="4708B8"/>
                </a:solidFill>
                <a:latin typeface="Times New Roman"/>
                <a:ea typeface="Calibri"/>
              </a:rPr>
              <a:t> </a:t>
            </a:r>
            <a:br>
              <a:rPr lang="ru-RU" sz="8000" b="1" dirty="0" smtClean="0">
                <a:solidFill>
                  <a:srgbClr val="4708B8"/>
                </a:solidFill>
                <a:latin typeface="Times New Roman"/>
                <a:ea typeface="Calibri"/>
              </a:rPr>
            </a:br>
            <a:r>
              <a:rPr lang="ru-RU" sz="8000" b="1" dirty="0" smtClean="0">
                <a:solidFill>
                  <a:srgbClr val="4708B8"/>
                </a:solidFill>
                <a:latin typeface="Times New Roman"/>
                <a:ea typeface="Calibri"/>
              </a:rPr>
              <a:t>              </a:t>
            </a:r>
            <a:r>
              <a:rPr lang="ru-RU" sz="4000" b="1" dirty="0" err="1" smtClean="0">
                <a:solidFill>
                  <a:srgbClr val="4708B8"/>
                </a:solidFill>
                <a:latin typeface="Times New Roman"/>
                <a:ea typeface="Calibri"/>
              </a:rPr>
              <a:t>А.И.Воейков</a:t>
            </a:r>
            <a:endParaRPr lang="ru-RU" sz="4000" b="1" dirty="0">
              <a:solidFill>
                <a:srgbClr val="47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40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40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работа в контурных картах, отметить реки    России с притоками, выучить словарные слова по теме).</a:t>
            </a:r>
            <a:br>
              <a:rPr lang="ru-RU" sz="28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А дополнительным заданием для желающих будет разработка буклетов  на тему </a:t>
            </a:r>
            <a:r>
              <a:rPr lang="ru-RU" sz="40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Поможем нашим рекам»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1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r>
              <a:rPr lang="ru-RU" sz="8800" b="1" dirty="0" smtClean="0">
                <a:solidFill>
                  <a:srgbClr val="1C11AF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8800" b="1" dirty="0">
              <a:solidFill>
                <a:srgbClr val="1C11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1C11AF"/>
              </a:solidFill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1C11AF"/>
                </a:solidFill>
                <a:latin typeface="Times New Roman"/>
                <a:ea typeface="Calibri"/>
              </a:rPr>
              <a:t>55с.ш. и</a:t>
            </a:r>
            <a:r>
              <a:rPr lang="ru-RU" sz="7200" dirty="0" smtClean="0">
                <a:solidFill>
                  <a:srgbClr val="1C11AF"/>
                </a:solidFill>
              </a:rPr>
              <a:t> </a:t>
            </a:r>
            <a:r>
              <a:rPr lang="ru-RU" sz="7200" b="1" dirty="0" smtClean="0">
                <a:solidFill>
                  <a:srgbClr val="1C11AF"/>
                </a:solidFill>
                <a:latin typeface="Times New Roman"/>
                <a:ea typeface="Calibri"/>
              </a:rPr>
              <a:t>51в.д.</a:t>
            </a:r>
            <a:endParaRPr lang="ru-RU" sz="7200" dirty="0">
              <a:solidFill>
                <a:srgbClr val="1C11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На  Волге</a:t>
            </a:r>
            <a:r>
              <a:rPr lang="ru-RU" sz="2400" dirty="0">
                <a:solidFill>
                  <a:srgbClr val="1C11AF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1C11AF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ru-RU" sz="3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50410"/>
            <a:ext cx="4495800" cy="427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66843"/>
            <a:ext cx="47880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О Волга! После многих лет</a:t>
            </a:r>
            <a: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Я вновь принес тебе привет.</a:t>
            </a:r>
            <a: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Уж я не тот, но ты светла</a:t>
            </a:r>
            <a: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И величава, как была.</a:t>
            </a:r>
            <a: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Кругом все та же даль и ширь,</a:t>
            </a:r>
            <a: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Все тот же виден монастырь.</a:t>
            </a:r>
            <a: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На острову, среди песков,</a:t>
            </a:r>
            <a: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И даже трепет прежних дней</a:t>
            </a:r>
            <a: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Я ощутил в душе моей, </a:t>
            </a:r>
            <a: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Заслышав звон колоколов…</a:t>
            </a:r>
            <a: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1C11AF"/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i="1" dirty="0" err="1">
                <a:solidFill>
                  <a:srgbClr val="1C11AF"/>
                </a:solidFill>
                <a:latin typeface="Times New Roman"/>
                <a:ea typeface="Times New Roman"/>
                <a:cs typeface="Times New Roman"/>
              </a:rPr>
              <a:t>Н.А.Некрасов</a:t>
            </a:r>
            <a:endParaRPr lang="ru-RU" sz="2400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581"/>
            <a:ext cx="44958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58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Горные реки</a:t>
            </a:r>
            <a:endParaRPr lang="ru-RU" b="1" dirty="0">
              <a:solidFill>
                <a:srgbClr val="4708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571999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4744"/>
            <a:ext cx="4495800" cy="5733256"/>
          </a:xfrm>
        </p:spPr>
      </p:pic>
    </p:spTree>
    <p:extLst>
      <p:ext uri="{BB962C8B-B14F-4D97-AF65-F5344CB8AC3E}">
        <p14:creationId xmlns:p14="http://schemas.microsoft.com/office/powerpoint/2010/main" val="33816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Равнинные реки</a:t>
            </a:r>
            <a:endParaRPr lang="ru-RU" b="1" dirty="0">
              <a:solidFill>
                <a:srgbClr val="4708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572000" cy="594928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4355976" cy="5949280"/>
          </a:xfrm>
        </p:spPr>
      </p:pic>
    </p:spTree>
    <p:extLst>
      <p:ext uri="{BB962C8B-B14F-4D97-AF65-F5344CB8AC3E}">
        <p14:creationId xmlns:p14="http://schemas.microsoft.com/office/powerpoint/2010/main" val="3003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3968" cy="6858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858000"/>
          </a:xfrm>
        </p:spPr>
      </p:pic>
    </p:spTree>
    <p:extLst>
      <p:ext uri="{BB962C8B-B14F-4D97-AF65-F5344CB8AC3E}">
        <p14:creationId xmlns:p14="http://schemas.microsoft.com/office/powerpoint/2010/main" val="2202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54762"/>
          </a:xfrm>
        </p:spPr>
        <p:txBody>
          <a:bodyPr/>
          <a:lstStyle/>
          <a:p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Хомяк-туристка с кличкой </a:t>
            </a:r>
            <a:r>
              <a:rPr lang="ru-RU" sz="3200" b="1" dirty="0" err="1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Полга</a:t>
            </a: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в круиз ушла по речке </a:t>
            </a:r>
            <a:r>
              <a:rPr lang="ru-RU" sz="3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  <a:br>
              <a:rPr lang="ru-RU" sz="3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Королевич Елисей</a:t>
            </a:r>
            <a:b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прыгнул в речку</a:t>
            </a:r>
            <a:r>
              <a:rPr lang="ru-RU" sz="3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br>
              <a:rPr lang="ru-RU" sz="3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По берегу бежала мышь:</a:t>
            </a:r>
            <a:b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«Я быстрее, чем </a:t>
            </a:r>
            <a:r>
              <a:rPr lang="ru-RU" sz="3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………….!»</a:t>
            </a:r>
            <a:br>
              <a:rPr lang="ru-RU" sz="3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В море Лаптевых полено</a:t>
            </a:r>
            <a:b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плывет весной по речке………</a:t>
            </a:r>
            <a:b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4708B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уроку Габидуллиной Г.Х.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уроку Габидуллиной Г.Х.</Template>
  <TotalTime>702</TotalTime>
  <Words>118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 к уроку Габидуллиной Г.Х.</vt:lpstr>
      <vt:lpstr>Тема урока:</vt:lpstr>
      <vt:lpstr>«Реки — продукт климата»                 А.И.Воейков</vt:lpstr>
      <vt:lpstr>Презентация PowerPoint</vt:lpstr>
      <vt:lpstr>На  Волге </vt:lpstr>
      <vt:lpstr>Горные реки</vt:lpstr>
      <vt:lpstr>Равнинные реки</vt:lpstr>
      <vt:lpstr>Презентация PowerPoint</vt:lpstr>
      <vt:lpstr>Презентация PowerPoint</vt:lpstr>
      <vt:lpstr>Хомяк-туристка с кличкой Полга в круиз ушла по речке …………….  Королевич Елисей прыгнул в речку………  По берегу бежала мышь: «Я быстрее, чем ………….!»  В море Лаптевых полено плывет весной по речке………   </vt:lpstr>
      <vt:lpstr> Дятел выбивает дробь  на сосне у речки………..  Из Мексики спортсменка лама плыла легко по речке…………..  Мурлыкала кошка: «Мур-мур! Я рыбки хочу из речки……..!»  Француз воскликнул: «Но, пардон, Есть в России речка……!» </vt:lpstr>
      <vt:lpstr>Презентация PowerPoint</vt:lpstr>
      <vt:lpstr>Исток Амазонки</vt:lpstr>
      <vt:lpstr>П и т а н и е    р е к: 1.Дождевое  2.Снеговое 3.Подземное 4.Смешанное </vt:lpstr>
      <vt:lpstr>Презентация PowerPoint</vt:lpstr>
      <vt:lpstr>Презентация PowerPoint</vt:lpstr>
      <vt:lpstr>Стерля -&gt; Ашкадар-&gt;Белая-&gt; Кама-&gt;Волга- &gt; Каспийское море</vt:lpstr>
      <vt:lpstr>Презентация PowerPoint</vt:lpstr>
      <vt:lpstr>  Пусть на земле не умирают реки,  Пусть стороной обходит их беда.  Пусть чистой остается в них навеки  Студеная и чистая вода.  Пусть никогда не зарастает тиной  Тот берег, на котором я стою.  Большие дяди, взрослые мужчины, Храните речку светлую мою! </vt:lpstr>
      <vt:lpstr> 1. Сегодня я узнал …. 2. Было интересно …. 3. Было трудно … 4. Мне запомнились задания… 5. Я понял, что … 6. Я научился …. 7. Меня удивило … 8. Урок дал мне для жизни… 9. Мне захотелось… </vt:lpstr>
      <vt:lpstr>  Домашнее задание  (работа в контурных картах, отметить реки    России с притоками, выучить словарные слова по теме). А дополнительным заданием для желающих будет разработка буклетов  на тему  «Поможем нашим рекам»   </vt:lpstr>
      <vt:lpstr>Спасибо за урок!</vt:lpstr>
    </vt:vector>
  </TitlesOfParts>
  <Company>МБОУ СОШ с. Талачево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Гульназ</cp:lastModifiedBy>
  <cp:revision>32</cp:revision>
  <dcterms:created xsi:type="dcterms:W3CDTF">2012-11-19T05:55:59Z</dcterms:created>
  <dcterms:modified xsi:type="dcterms:W3CDTF">2013-02-19T12:43:29Z</dcterms:modified>
</cp:coreProperties>
</file>