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7705A-20B7-41F6-A3D5-B4E67CBBF98E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C286C-0D73-4DAD-8069-F81BDC4289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7580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7705A-20B7-41F6-A3D5-B4E67CBBF98E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C286C-0D73-4DAD-8069-F81BDC4289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416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7705A-20B7-41F6-A3D5-B4E67CBBF98E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C286C-0D73-4DAD-8069-F81BDC4289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6469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7705A-20B7-41F6-A3D5-B4E67CBBF98E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C286C-0D73-4DAD-8069-F81BDC4289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87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7705A-20B7-41F6-A3D5-B4E67CBBF98E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C286C-0D73-4DAD-8069-F81BDC4289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863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7705A-20B7-41F6-A3D5-B4E67CBBF98E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C286C-0D73-4DAD-8069-F81BDC4289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600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7705A-20B7-41F6-A3D5-B4E67CBBF98E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C286C-0D73-4DAD-8069-F81BDC4289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617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7705A-20B7-41F6-A3D5-B4E67CBBF98E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C286C-0D73-4DAD-8069-F81BDC4289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6467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7705A-20B7-41F6-A3D5-B4E67CBBF98E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C286C-0D73-4DAD-8069-F81BDC4289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129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7705A-20B7-41F6-A3D5-B4E67CBBF98E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C286C-0D73-4DAD-8069-F81BDC4289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9195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7705A-20B7-41F6-A3D5-B4E67CBBF98E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C286C-0D73-4DAD-8069-F81BDC4289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923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7705A-20B7-41F6-A3D5-B4E67CBBF98E}" type="datetimeFigureOut">
              <a:rPr lang="ru-RU" smtClean="0"/>
              <a:t>30.03.2023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1C286C-0D73-4DAD-8069-F81BDC4289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195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411760" y="332656"/>
            <a:ext cx="6372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„Чтобы стать крылатым, нужно стремление к полёту.“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47864" y="2743649"/>
            <a:ext cx="24241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ln w="19050">
                  <a:solidFill>
                    <a:schemeClr val="tx2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Поехали!</a:t>
            </a:r>
            <a:endParaRPr lang="ru-RU" sz="4400" dirty="0">
              <a:ln w="19050">
                <a:solidFill>
                  <a:schemeClr val="tx2">
                    <a:lumMod val="75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59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31640" y="836662"/>
            <a:ext cx="6696744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Вычислите устно, ответы запишите в строчку:</a:t>
            </a:r>
          </a:p>
          <a:p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0,73 + 0,27 =            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0,5 x 2 = 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9,4 – 7,4  =                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0,27 : 0,03 = 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12,7 x 0 =                  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3,2 + 5,6 : 2 = 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2 : 0,5 =                     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10,8 – 0,2 x 49 = </a:t>
            </a:r>
          </a:p>
          <a:p>
            <a:endParaRPr lang="en-US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3555345" y="3933056"/>
            <a:ext cx="2249334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Ответы:</a:t>
            </a:r>
          </a:p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1 2 0 4 1 9 6 1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915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55419" y="404664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99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Посмотрите внимательно на полученные ответы. Что из них можно составить?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99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28188" y="1484784"/>
            <a:ext cx="20313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12.04.1961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2274838"/>
            <a:ext cx="756084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rgbClr val="FFFF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 апреля 1961 года в 9.07 по московскому времени Юрий Алексеевич Гагарин стартовал с космодрома Байконур, совершив первый в истории человечества космический полёт на корабле-спутнике «Восток». Все помнят крылатую теперь фразу Гагарина: «Поехали!», которую он произнес, когда входил на борт корабля.</a:t>
            </a:r>
            <a:endParaRPr lang="ru-RU" sz="2800" dirty="0">
              <a:solidFill>
                <a:srgbClr val="FFFF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788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1000"/>
            <a:lum/>
          </a:blip>
          <a:srcRect/>
          <a:stretch>
            <a:fillRect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764704"/>
            <a:ext cx="61206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длился этот полет? </a:t>
            </a:r>
          </a:p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Вычислите:        </a:t>
            </a:r>
          </a:p>
          <a:p>
            <a:pPr algn="ctr"/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37,8 : 0,35 =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9498" y="3212976"/>
            <a:ext cx="83529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Определите, на какой высоте над Землёй пролетал «Восток». </a:t>
            </a:r>
          </a:p>
          <a:p>
            <a:pPr algn="ctr"/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6х + 5х - 7х – 708 = 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23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1196752"/>
            <a:ext cx="626469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rgbClr val="FFFF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Высота полёта первого космического корабля с человеком на борту - </a:t>
            </a:r>
            <a:r>
              <a:rPr lang="ru-RU" sz="2800" b="1" i="1" dirty="0" smtClean="0">
                <a:solidFill>
                  <a:srgbClr val="FFFF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327</a:t>
            </a:r>
            <a:r>
              <a:rPr lang="ru-RU" sz="2800" dirty="0" smtClean="0">
                <a:solidFill>
                  <a:srgbClr val="FFFF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км.</a:t>
            </a:r>
          </a:p>
          <a:p>
            <a:pPr algn="just"/>
            <a:r>
              <a:rPr lang="ru-RU" sz="2800" dirty="0" smtClean="0">
                <a:solidFill>
                  <a:srgbClr val="FFFF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Полёт проходил на околоземной орбите на высотах </a:t>
            </a:r>
            <a:r>
              <a:rPr lang="ru-RU" sz="2800" b="1" i="1" dirty="0" smtClean="0">
                <a:solidFill>
                  <a:srgbClr val="FFFF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181-327</a:t>
            </a:r>
            <a:r>
              <a:rPr lang="ru-RU" sz="2800" dirty="0" smtClean="0">
                <a:solidFill>
                  <a:srgbClr val="FFFF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километров. За </a:t>
            </a:r>
            <a:r>
              <a:rPr lang="ru-RU" sz="2800" b="1" i="1" dirty="0" smtClean="0">
                <a:solidFill>
                  <a:srgbClr val="FFFF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108</a:t>
            </a:r>
            <a:r>
              <a:rPr lang="ru-RU" sz="2800" dirty="0" smtClean="0">
                <a:solidFill>
                  <a:srgbClr val="FFFF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минут корабль-спутник с первым в мире космонавтом облетел земной шар и благополучно вернулся на Землю вблизи деревни </a:t>
            </a:r>
            <a:r>
              <a:rPr lang="ru-RU" sz="2800" dirty="0" err="1" smtClean="0">
                <a:solidFill>
                  <a:srgbClr val="FFFF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Смеловка</a:t>
            </a:r>
            <a:r>
              <a:rPr lang="ru-RU" sz="2800" dirty="0" smtClean="0">
                <a:solidFill>
                  <a:srgbClr val="FFFF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Терновского района Саратовской области.</a:t>
            </a:r>
            <a:endParaRPr lang="ru-RU" sz="2800" dirty="0">
              <a:solidFill>
                <a:srgbClr val="FFFF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80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76672"/>
            <a:ext cx="763284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C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Найдем массу корабля «Восток» в килограммах. </a:t>
            </a:r>
          </a:p>
          <a:p>
            <a:pPr algn="ctr"/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2,1 · 90 · 25 =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99792" y="2348880"/>
            <a:ext cx="5692632" cy="310854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Масса первого космического корабля вместе с космонавтом составила </a:t>
            </a:r>
            <a:r>
              <a:rPr lang="ru-RU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4725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кг. Выразите эту величину: </a:t>
            </a:r>
          </a:p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а) в тоннах; </a:t>
            </a:r>
          </a:p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б) в центнерах и килограммах; </a:t>
            </a:r>
          </a:p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в) в центнерах.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180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0" r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6632"/>
            <a:ext cx="496855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 w="12700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задание: </a:t>
            </a:r>
          </a:p>
          <a:p>
            <a:r>
              <a:rPr lang="ru-RU" sz="28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октября 1957 года наша страна запустила на орбиту первый искусственный спутник Земли (Спутник-1). Он находился на орбите с 4 октября 1957 года по 4 января 1958 года, за этот период совершил 1400 оборотов вокруг Земли. На каждый виток вокруг Земли уходило около 100 минут. Затем спутник сгорел в атмосфере Земли. Сколько дней спутник был на орбите?</a:t>
            </a:r>
            <a:endParaRPr lang="ru-RU" sz="280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96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336</Words>
  <Application>Microsoft Office PowerPoint</Application>
  <PresentationFormat>Экран (4:3)</PresentationFormat>
  <Paragraphs>31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oleg.artemov@mail.ru</dc:creator>
  <cp:lastModifiedBy>oleg.artemov@mail.ru</cp:lastModifiedBy>
  <cp:revision>7</cp:revision>
  <dcterms:created xsi:type="dcterms:W3CDTF">2023-03-30T15:13:13Z</dcterms:created>
  <dcterms:modified xsi:type="dcterms:W3CDTF">2023-03-30T16:35:08Z</dcterms:modified>
</cp:coreProperties>
</file>