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2" r:id="rId8"/>
    <p:sldId id="265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21156-1F4E-4D76-945B-57BADA5CB7C8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947A3-0CAA-422C-8CD4-5088FC21C38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21156-1F4E-4D76-945B-57BADA5CB7C8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947A3-0CAA-422C-8CD4-5088FC21C3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21156-1F4E-4D76-945B-57BADA5CB7C8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947A3-0CAA-422C-8CD4-5088FC21C3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21156-1F4E-4D76-945B-57BADA5CB7C8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947A3-0CAA-422C-8CD4-5088FC21C3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21156-1F4E-4D76-945B-57BADA5CB7C8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1F947A3-0CAA-422C-8CD4-5088FC21C38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21156-1F4E-4D76-945B-57BADA5CB7C8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947A3-0CAA-422C-8CD4-5088FC21C3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21156-1F4E-4D76-945B-57BADA5CB7C8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947A3-0CAA-422C-8CD4-5088FC21C3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21156-1F4E-4D76-945B-57BADA5CB7C8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947A3-0CAA-422C-8CD4-5088FC21C3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21156-1F4E-4D76-945B-57BADA5CB7C8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947A3-0CAA-422C-8CD4-5088FC21C3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21156-1F4E-4D76-945B-57BADA5CB7C8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947A3-0CAA-422C-8CD4-5088FC21C3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21156-1F4E-4D76-945B-57BADA5CB7C8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947A3-0CAA-422C-8CD4-5088FC21C3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D821156-1F4E-4D76-945B-57BADA5CB7C8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1F947A3-0CAA-422C-8CD4-5088FC21C382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132856"/>
            <a:ext cx="8229600" cy="1643608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7030A0"/>
                </a:solidFill>
              </a:rPr>
              <a:t>Формирование </a:t>
            </a:r>
            <a:r>
              <a:rPr lang="ru-RU" i="1" dirty="0" smtClean="0">
                <a:solidFill>
                  <a:srgbClr val="7030A0"/>
                </a:solidFill>
              </a:rPr>
              <a:t/>
            </a:r>
            <a:br>
              <a:rPr lang="ru-RU" i="1" dirty="0" smtClean="0">
                <a:solidFill>
                  <a:srgbClr val="7030A0"/>
                </a:solidFill>
              </a:rPr>
            </a:br>
            <a:r>
              <a:rPr lang="ru-RU" i="1" dirty="0" smtClean="0">
                <a:solidFill>
                  <a:srgbClr val="7030A0"/>
                </a:solidFill>
              </a:rPr>
              <a:t>и </a:t>
            </a:r>
            <a:r>
              <a:rPr lang="ru-RU" i="1" dirty="0" smtClean="0">
                <a:solidFill>
                  <a:srgbClr val="7030A0"/>
                </a:solidFill>
              </a:rPr>
              <a:t>развитие речевого дыхания у детей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692696"/>
            <a:ext cx="6400800" cy="673366"/>
          </a:xfrm>
        </p:spPr>
        <p:txBody>
          <a:bodyPr/>
          <a:lstStyle/>
          <a:p>
            <a:r>
              <a:rPr lang="ru-RU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к</a:t>
            </a:r>
            <a:r>
              <a:rPr lang="ru-RU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онсультация - практикум</a:t>
            </a:r>
            <a:endParaRPr lang="ru-RU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0" y="5445224"/>
            <a:ext cx="396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у</a:t>
            </a:r>
            <a:r>
              <a:rPr lang="ru-RU" sz="2000" dirty="0" smtClean="0"/>
              <a:t>читель-логопед Ефремова К.А.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763688" y="260648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МАДОУ «Детский сад №79</a:t>
            </a:r>
            <a:endParaRPr lang="ru-RU" dirty="0"/>
          </a:p>
        </p:txBody>
      </p:sp>
      <p:pic>
        <p:nvPicPr>
          <p:cNvPr id="13314" name="Picture 2" descr="https://i.siteapi.org/gdF2uPpXzhiJ7-_CymLMhDOmzBo=/0x0:638x632/90a68ccef291439.s2.siteapi.org/img/el04a5dnaps0s40ks440ckgoko4ww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17032"/>
            <a:ext cx="2873102" cy="28460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Органы дыхания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338" name="AutoShape 2" descr="https://fikiwiki.com/uploads/posts/2022-02/1644981906_49-fikiwiki-com-p-kartinki-dikhatelnaya-sistema-cheloveka-5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0" name="AutoShape 4" descr="https://fikiwiki.com/uploads/posts/2022-02/1644981906_49-fikiwiki-com-p-kartinki-dikhatelnaya-sistema-cheloveka-5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42" name="Picture 6" descr="https://topuch.ru/evolyuciya-organov-dihaniya-v2/79428_html_m61e396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628800"/>
            <a:ext cx="7044399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ttps://cf.ppt-online.org/files/slide/g/GCSOKBo9MlIZcJwpqWtRYDQi40bgA8aLnHdhUE/slide-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47675"/>
            <a:ext cx="9753600" cy="7305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ttps://cf.ppt-online.org/files/slide/z/ZtJgMDfcGwbuyR2p7ksBxrjWqo805XKSO3Q6ml/slide-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47675"/>
            <a:ext cx="9753600" cy="7305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s://fsd.multiurok.ru/html/2020/12/19/s_5fde522a120d7/1597448_5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6834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https://present5.com/presentation/1/58943736_452646770.pdf-img/58943736_452646770.pdf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s://present5.com/presentation/1/58943736_452646770.pdf-img/58943736_452646770.pdf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139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Правила проведения дыхательной гимнастики: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72608"/>
          </a:xfrm>
        </p:spPr>
        <p:txBody>
          <a:bodyPr>
            <a:normAutofit fontScale="55000" lnSpcReduction="20000"/>
          </a:bodyPr>
          <a:lstStyle/>
          <a:p>
            <a:pPr lvl="0" algn="just"/>
            <a:r>
              <a:rPr lang="ru-RU" sz="3200" dirty="0" smtClean="0"/>
              <a:t>перед проведением дыхательной гимнастики</a:t>
            </a:r>
            <a:r>
              <a:rPr lang="ru-RU" sz="3200" b="1" dirty="0" smtClean="0"/>
              <a:t> </a:t>
            </a:r>
            <a:r>
              <a:rPr lang="ru-RU" sz="3200" dirty="0" smtClean="0"/>
              <a:t>необходимо вытереть пыль в помещении, проветрить его;</a:t>
            </a:r>
          </a:p>
          <a:p>
            <a:pPr lvl="0" algn="just"/>
            <a:r>
              <a:rPr lang="ru-RU" sz="3200" dirty="0" smtClean="0"/>
              <a:t>упражнения рекомендуется выполнять в свободной одежде, которая не стесняет движения;</a:t>
            </a:r>
          </a:p>
          <a:p>
            <a:pPr lvl="0" algn="just"/>
            <a:r>
              <a:rPr lang="ru-RU" sz="3200" dirty="0" smtClean="0"/>
              <a:t>перед выполнением дыхательных упражнений ребенок должен успокоиться;</a:t>
            </a:r>
          </a:p>
          <a:p>
            <a:pPr lvl="0" algn="just"/>
            <a:r>
              <a:rPr lang="ru-RU" sz="3200" dirty="0" smtClean="0"/>
              <a:t>дыхательную гимнастику не рекомендуется проводить после приема пищи. Лучше, чтобы между занятиями и последним приемом пищи прошел хотя бы час, еще лучше, если занятия проводятся натощак;</a:t>
            </a:r>
          </a:p>
          <a:p>
            <a:pPr lvl="0" algn="just"/>
            <a:r>
              <a:rPr lang="ru-RU" sz="3200" dirty="0" smtClean="0"/>
              <a:t>выбор и дозировка дыхательных упражнений зависит от возраста, физического развития, типа нервной системы, динамической восприимчивости, психологического состояния, характера нарушений и коррекционно-педагогических задач</a:t>
            </a:r>
            <a:r>
              <a:rPr lang="ru-RU" sz="3200" b="1" dirty="0" smtClean="0"/>
              <a:t>;</a:t>
            </a:r>
            <a:endParaRPr lang="ru-RU" sz="3200" dirty="0" smtClean="0"/>
          </a:p>
          <a:p>
            <a:pPr lvl="0" algn="just"/>
            <a:r>
              <a:rPr lang="ru-RU" sz="3200" dirty="0" smtClean="0"/>
              <a:t>дыхательную гимнастику проводят регулярно, начиная с минимальных дозировок и минимального количества упражнений, с постепенно возрастающей нагрузкой;</a:t>
            </a:r>
          </a:p>
          <a:p>
            <a:pPr lvl="0" algn="just"/>
            <a:r>
              <a:rPr lang="ru-RU" sz="3200" dirty="0" smtClean="0"/>
              <a:t>во время выполнения упражнений надо внимательно наблюдать за качеством движений и реакцией на нагрузку. Необходимо следить за тем, чтобы во время выполнения ребенком упражнений не напрягались мышцы рук, шеи, груди; плечи не поднимать при вдохе и опускать при выдохе.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rgbClr val="7030A0"/>
                </a:solidFill>
              </a:rPr>
              <a:t>Дыхание через нос</a:t>
            </a:r>
          </a:p>
          <a:p>
            <a:r>
              <a:rPr lang="ru-RU" sz="3600" dirty="0" smtClean="0">
                <a:solidFill>
                  <a:srgbClr val="7030A0"/>
                </a:solidFill>
              </a:rPr>
              <a:t>Д</a:t>
            </a:r>
            <a:r>
              <a:rPr lang="ru-RU" sz="3600" dirty="0" smtClean="0">
                <a:solidFill>
                  <a:srgbClr val="7030A0"/>
                </a:solidFill>
              </a:rPr>
              <a:t>иафрагмальное дыхание ( с 4-х лет) </a:t>
            </a:r>
          </a:p>
          <a:p>
            <a:r>
              <a:rPr lang="ru-RU" sz="3600" dirty="0" smtClean="0">
                <a:solidFill>
                  <a:srgbClr val="7030A0"/>
                </a:solidFill>
              </a:rPr>
              <a:t>Длительный выдох  (с 2-х лет)</a:t>
            </a:r>
          </a:p>
          <a:p>
            <a:r>
              <a:rPr lang="ru-RU" sz="3600" dirty="0" smtClean="0">
                <a:solidFill>
                  <a:srgbClr val="7030A0"/>
                </a:solidFill>
              </a:rPr>
              <a:t>Фонационный выдох</a:t>
            </a:r>
          </a:p>
          <a:p>
            <a:r>
              <a:rPr lang="ru-RU" sz="3600" dirty="0" smtClean="0">
                <a:solidFill>
                  <a:srgbClr val="7030A0"/>
                </a:solidFill>
              </a:rPr>
              <a:t>Речевой выдох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35</TotalTime>
  <Words>46</Words>
  <Application>Microsoft Office PowerPoint</Application>
  <PresentationFormat>Экран (4:3)</PresentationFormat>
  <Paragraphs>19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Апекс</vt:lpstr>
      <vt:lpstr>Формирование  и развитие речевого дыхания у детей</vt:lpstr>
      <vt:lpstr>Органы дыхания</vt:lpstr>
      <vt:lpstr>Слайд 3</vt:lpstr>
      <vt:lpstr>Слайд 4</vt:lpstr>
      <vt:lpstr>Слайд 5</vt:lpstr>
      <vt:lpstr>Слайд 6</vt:lpstr>
      <vt:lpstr>Слайд 7</vt:lpstr>
      <vt:lpstr>Правила проведения дыхательной гимнастики:</vt:lpstr>
      <vt:lpstr>Слайд 9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 и развитие речевого дыхания у детей</dc:title>
  <dc:creator>Admin</dc:creator>
  <cp:lastModifiedBy>Admin</cp:lastModifiedBy>
  <cp:revision>4</cp:revision>
  <dcterms:created xsi:type="dcterms:W3CDTF">2022-10-18T10:40:24Z</dcterms:created>
  <dcterms:modified xsi:type="dcterms:W3CDTF">2022-10-18T11:16:03Z</dcterms:modified>
</cp:coreProperties>
</file>