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432E-5056-4F18-87FD-D4601A5E0830}" type="datetimeFigureOut">
              <a:rPr lang="ru-RU" smtClean="0"/>
              <a:t>05.11.2022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DD85-5024-4E42-803C-D36CD2557DE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4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2E5A-AEE7-495A-A181-FD5229B18489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6D22-7AA0-4FAB-9F89-47CB985F6337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3B48-60A2-415A-AC52-66350B67208D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F09-96A1-4676-9F89-FB4129C79AC7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C52A-04EA-43AA-9D60-1ED1069B8BCE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D99DB-0A51-4484-9F48-DDC8E4282C18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6E85-29C7-44E2-A524-C93913298259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5B29-460D-454D-ABC4-7A46E738AB90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6EE-DDA6-4AEB-AB90-60A4BCFCDDA7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B2FC-A052-4E3C-B8A9-EB6480B31EF8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65F6-8F46-4353-86FC-2B6EE799FDE6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A6C9-660E-4BC5-8799-9D60EE50BDB8}" type="datetime1">
              <a:rPr lang="ru-RU" smtClean="0"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Развитие навыков словообразования и словоизменения у детей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задержкой психического развития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на логопедических занятиях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«СОШ № 13 им. М.К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Янгеля»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Усть-Илимска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Наталья Викторовна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Игры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на закрепление формы творительного </a:t>
            </a: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и предложного падежей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0084"/>
            <a:ext cx="4038600" cy="356619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15" y="1600200"/>
            <a:ext cx="3096170" cy="452596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3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Игры на закрепление согласования прилагательного с существительным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4770"/>
            <a:ext cx="4038600" cy="40168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4317"/>
            <a:ext cx="4038600" cy="2917729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5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Игры на закрепления навыка словообразования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5" y="1600200"/>
            <a:ext cx="3815050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02813"/>
            <a:ext cx="4038600" cy="3120736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6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Насытились?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9769"/>
            <a:ext cx="8229600" cy="4306824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64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 мастер-класса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	- повысить уровень компетенции молодых учителей по формированию навыков словообразования и словоизменения у детей с задержкой психического развития (далее ЗПР) с помощью коррекционных приёмов.</a:t>
            </a:r>
            <a:endParaRPr lang="ru-RU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Задачи: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Актуализировать знания педагогов об особенностях системного нарушения речи у детей с ЗПР.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Обучить коррекционным приёмам формирования навыков словообразования и словоизменения.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Ожидаемый результат:</a:t>
            </a:r>
            <a:endParaRPr lang="ru-RU" sz="2800" dirty="0">
              <a:ea typeface="Calibri"/>
              <a:cs typeface="Times New Roman"/>
            </a:endParaRPr>
          </a:p>
          <a:p>
            <a:pPr marL="457200"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повышение уровня профессиональной компетенции учителей начальных классов и молодых учителей-логопедов, совершенствование их практических навыков по формированию навыков словообразования и словоизменения в работе с особенными детьми.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5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Современный ребёнок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Э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то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гиперразвитие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в то же время педагогическая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запущенность. Это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инфантильность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поведения, наивность, не понимание простых поведенческих форм, как можно и как нельзя.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Разбалансированность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нервной системы, когда у ребёнка нет согласованности в приёме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обработке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информации из окружающей среды органами чувств:  через слух, зрение, прикосновение, запахи и т.д. </a:t>
            </a:r>
            <a:r>
              <a:rPr lang="ru-RU" i="1" dirty="0">
                <a:latin typeface="Times New Roman"/>
                <a:ea typeface="Calibri"/>
                <a:cs typeface="Times New Roman"/>
              </a:rPr>
              <a:t>Гиподинамия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современных детей, дети перестали играть в подвижные игры на свежем воздухе, многие современные дети неловкие и неуклюжие.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8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Расхождение показателей развития 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требований к ребёнку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«… По ряду причин экологического, морфофизиологического и социального характера (включая патологические особенности протекания беременности и раннего постнатального развития ребенка) в первую очередь страдает раннее моторное развитие, формирование базисных механизмов анализа пространства и пространственно-временных отношений, а также функций программирования и контроля и регуляции деятельности. В связи с этим, с течением времени все больше расходятся возрастные показатели уровня актуального развития и современные социально-психологические требования к ребенку»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Наталья Яковлевна Семаго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кандидат психологических наук, ведущий научный сотрудник, лаборатории психологических проблем детей с ограниченными возможностями адаптации Московского психолого-педагогического университета), 2007.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68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Аграмматизмы или дисграмматизмы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У детей с различными нарушениями в развитии, в том числе и у детей с ЗПР,  можно наблюдать нарушение пространственных представлений и дисграмматизмы в устной и, в последующем, в письменной речи.  Аграмматизмы или дисграмматизмы – это нарушение психофизиологических процессов, обеспечивающих грамматическую упорядоченность речевой деятельности.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9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Рекомендации по формированию навыков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>словообразования и словоизменения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Заниматься следует систематически, особенно в начальной школе, чтобы создать базу для понимания и применения грамматических правил.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Занятия лучше проводить в игровой форме, с использованием картинок, избегать заучивания.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ребёнок по какой-либо причине не может выполнить простое задание, то переходить к более сложному не имеет смысла.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Занятия не должны превышать 30-40 минут.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8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Игры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на закрепление множественного числа существительных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4" y="1600200"/>
            <a:ext cx="34171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6078"/>
            <a:ext cx="4038600" cy="2514207"/>
          </a:xfrm>
        </p:spPr>
      </p:pic>
    </p:spTree>
    <p:extLst>
      <p:ext uri="{BB962C8B-B14F-4D97-AF65-F5344CB8AC3E}">
        <p14:creationId xmlns:p14="http://schemas.microsoft.com/office/powerpoint/2010/main" val="400700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Игры на закрепление формы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винительного и дательного падежей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52760"/>
            <a:ext cx="4038600" cy="382084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3" y="1600200"/>
            <a:ext cx="320281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8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450215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7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Игры 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на закрепление формы родительного падежа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4910"/>
            <a:ext cx="4038600" cy="407654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200400" cy="220827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168352" cy="223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44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376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навыков словообразования и словоизменения у детей  с задержкой психического развития  на логопедических занятиях </vt:lpstr>
      <vt:lpstr>Мастер-класс</vt:lpstr>
      <vt:lpstr>Современный ребёнок</vt:lpstr>
      <vt:lpstr>Расхождение показателей развития и  требований к ребёнку</vt:lpstr>
      <vt:lpstr>Аграмматизмы или дисграмматизмы</vt:lpstr>
      <vt:lpstr>Рекомендации по формированию навыков словообразования и словоизменения </vt:lpstr>
      <vt:lpstr>  Игры на закрепление множественного числа существительных  </vt:lpstr>
      <vt:lpstr>Игры на закрепление формы винительного и дательного падежей </vt:lpstr>
      <vt:lpstr> Игры на закрепление формы родительного падежа </vt:lpstr>
      <vt:lpstr> Игры на закрепление формы творительного и предложного падежей </vt:lpstr>
      <vt:lpstr>Игры на закрепление согласования прилагательного с существительным </vt:lpstr>
      <vt:lpstr>Игры на закрепления навыка словообразования </vt:lpstr>
      <vt:lpstr>Насытились?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словообразования и словоизменения у детей  с задержкой психического развития  на логопедических занятиях </dc:title>
  <dc:creator>322</dc:creator>
  <cp:lastModifiedBy>322</cp:lastModifiedBy>
  <cp:revision>11</cp:revision>
  <dcterms:created xsi:type="dcterms:W3CDTF">2022-10-23T10:08:14Z</dcterms:created>
  <dcterms:modified xsi:type="dcterms:W3CDTF">2022-11-05T08:43:45Z</dcterms:modified>
</cp:coreProperties>
</file>