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D3E45E-91E2-43A6-B6B3-155B0C839C2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861719-4576-4AD4-8E4B-4605C792D5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Совместное чаепитие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540" y="1304764"/>
            <a:ext cx="3672408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651" y="1421261"/>
            <a:ext cx="3744416" cy="2719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7703" y="4077072"/>
            <a:ext cx="4571999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Рассматривание фотографий «Я и моя семья»</a:t>
            </a:r>
            <a:endParaRPr lang="ru-RU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" y="2492896"/>
            <a:ext cx="2703596" cy="3892829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42" y="1124744"/>
            <a:ext cx="2615386" cy="37444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98" y="2492896"/>
            <a:ext cx="2841716" cy="38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239468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50842"/>
            <a:ext cx="3384376" cy="2539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24944"/>
            <a:ext cx="2787774" cy="37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Рисование «Платье для мамы»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2664296" cy="34378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21" y="1628800"/>
            <a:ext cx="2722496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48" y="3392996"/>
            <a:ext cx="2619124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81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smtClean="0"/>
              <a:t>Пластилинография</a:t>
            </a:r>
            <a:r>
              <a:rPr lang="ru-RU" sz="2400" dirty="0" smtClean="0"/>
              <a:t> «Букет для мамы»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977" y="854168"/>
            <a:ext cx="3131257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5963" y="3004718"/>
            <a:ext cx="4644008" cy="2612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3381" y="903485"/>
            <a:ext cx="3267854" cy="24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Экскурсия в столовую детского сада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7368" y="1485600"/>
            <a:ext cx="4034079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8084" y="1448783"/>
            <a:ext cx="4032448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5863" y="2707039"/>
            <a:ext cx="4320480" cy="27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/>
          <a:lstStyle/>
          <a:p>
            <a:pPr algn="ctr"/>
            <a:r>
              <a:rPr lang="ru-RU" sz="2000" dirty="0" smtClean="0"/>
              <a:t>Мастер класс «Научи нас мама!»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801" y="1171017"/>
            <a:ext cx="3816424" cy="2859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0084" y="3557060"/>
            <a:ext cx="3600400" cy="2624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0911" y="2157463"/>
            <a:ext cx="3779910" cy="27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3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15639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Праздник «День матери»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6" y="980728"/>
            <a:ext cx="3241036" cy="2430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74" y="980728"/>
            <a:ext cx="3414105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" y="3717032"/>
            <a:ext cx="3457059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91813"/>
            <a:ext cx="3744415" cy="25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9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39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Рассматривание фотографий «Я и моя семья»</vt:lpstr>
      <vt:lpstr>Презентация PowerPoint</vt:lpstr>
      <vt:lpstr>Рисование «Платье для мамы»</vt:lpstr>
      <vt:lpstr>Пластилинография «Букет для мамы»</vt:lpstr>
      <vt:lpstr>Экскурсия в столовую детского сада</vt:lpstr>
      <vt:lpstr>Мастер класс «Научи нас мама!»</vt:lpstr>
      <vt:lpstr>Презентация PowerPoint</vt:lpstr>
      <vt:lpstr>Праздник «День матери»</vt:lpstr>
      <vt:lpstr>Совместное чаепитие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ZooM</dc:creator>
  <cp:lastModifiedBy>ZooM</cp:lastModifiedBy>
  <cp:revision>10</cp:revision>
  <dcterms:created xsi:type="dcterms:W3CDTF">2022-10-26T16:21:07Z</dcterms:created>
  <dcterms:modified xsi:type="dcterms:W3CDTF">2022-11-22T16:05:47Z</dcterms:modified>
</cp:coreProperties>
</file>