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3998-2AD3-460B-980B-2A2542B9A22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F152-B0B2-4E3A-8FAE-D14E0B7DE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97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3998-2AD3-460B-980B-2A2542B9A22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F152-B0B2-4E3A-8FAE-D14E0B7DE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38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3998-2AD3-460B-980B-2A2542B9A22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F152-B0B2-4E3A-8FAE-D14E0B7DE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0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3998-2AD3-460B-980B-2A2542B9A22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F152-B0B2-4E3A-8FAE-D14E0B7DE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14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3998-2AD3-460B-980B-2A2542B9A22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F152-B0B2-4E3A-8FAE-D14E0B7DE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9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3998-2AD3-460B-980B-2A2542B9A22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F152-B0B2-4E3A-8FAE-D14E0B7DE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2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3998-2AD3-460B-980B-2A2542B9A22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F152-B0B2-4E3A-8FAE-D14E0B7DE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0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3998-2AD3-460B-980B-2A2542B9A22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F152-B0B2-4E3A-8FAE-D14E0B7DE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7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3998-2AD3-460B-980B-2A2542B9A22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F152-B0B2-4E3A-8FAE-D14E0B7DE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1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3998-2AD3-460B-980B-2A2542B9A22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F152-B0B2-4E3A-8FAE-D14E0B7DE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9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3998-2AD3-460B-980B-2A2542B9A22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2F152-B0B2-4E3A-8FAE-D14E0B7DE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73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63998-2AD3-460B-980B-2A2542B9A22B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2F152-B0B2-4E3A-8FAE-D14E0B7DE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2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tatic3.depositphotos.com/1000975/197/i/450/depositphotos_1975085-stock-photo-wheat-field-on-the-b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07842" y="295742"/>
            <a:ext cx="84270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Учусь говорить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всему голова»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продолжать формировать умение  детей составлению сказок с учетом : зачин (начало), как развиваются события (сюжет), завершение (конец).</a:t>
            </a: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память и речь детей.</a:t>
            </a: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воспитывать уважение к труду земледельца и пекаря.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8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59"/>
            <a:ext cx="12306837" cy="6866855"/>
          </a:xfrm>
          <a:prstGeom prst="rect">
            <a:avLst/>
          </a:prstGeom>
        </p:spPr>
      </p:pic>
      <p:pic>
        <p:nvPicPr>
          <p:cNvPr id="5" name="Picture 2" descr="https://avatars.mds.yandex.net/get-pdb/881477/31295b3e-f0f4-4318-89a7-2560ecf56cfe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18" y="336068"/>
            <a:ext cx="9753600" cy="617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37" y="-278734"/>
            <a:ext cx="3166593" cy="32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" y="0"/>
            <a:ext cx="12306837" cy="6866855"/>
          </a:xfrm>
          <a:prstGeom prst="rect">
            <a:avLst/>
          </a:prstGeom>
        </p:spPr>
      </p:pic>
      <p:pic>
        <p:nvPicPr>
          <p:cNvPr id="4" name="Picture 2" descr="http://gadaika.ru/sites/gadaika.ru/files/att/97/pechk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2409" r="7580"/>
          <a:stretch/>
        </p:blipFill>
        <p:spPr bwMode="auto">
          <a:xfrm>
            <a:off x="8525813" y="1690688"/>
            <a:ext cx="3078051" cy="4824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ages.ru.prom.st/93451134_w200_h200_pochtarf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3" t="9950" r="14195" b="13947"/>
          <a:stretch/>
        </p:blipFill>
        <p:spPr bwMode="auto">
          <a:xfrm>
            <a:off x="4170629" y="2475644"/>
            <a:ext cx="3286238" cy="30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04" y="1815922"/>
            <a:ext cx="3020215" cy="4749532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569423" y="259315"/>
            <a:ext cx="3348507" cy="1862920"/>
          </a:xfrm>
          <a:prstGeom prst="wedgeRoundRectCallout">
            <a:avLst>
              <a:gd name="adj1" fmla="val -34295"/>
              <a:gd name="adj2" fmla="val 735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07811" y="355029"/>
            <a:ext cx="34815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нам сегодня почтальон Печкин принес посылку. Что в ней лежит вы узнаете отгадав загадку.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 в поле колоском,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лежу куском.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0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837" cy="68668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00" y="1719005"/>
            <a:ext cx="3020215" cy="47495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6049" y="554768"/>
            <a:ext cx="77871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отгадали, это хлеб. Откуда к нам хлеб пришёл?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согласна с вами. Хлеб мы купили в магазине. В магазин его привезли из пекарни. Пекарь испек его из муки, которую привезли с мельницы. На мельницу хлеб пришёл зерном с элеватора. На элеватор зерно привезли с поля. На поле его убирали комбайны,  сажали его, растили очень много людей.  Получается, для того чтобы хлеб попал на наш стол трудились люди разных специальностей – хлеборобы, водители, пекари. Более десяти рук держали буханку нашего хлеба, пока она дошла до нас. Они согревали хлеб своими руками, отдавали ему свое тепло, свою доброту и свою энергию.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604" y="2566944"/>
            <a:ext cx="7096943" cy="391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196049" y="379959"/>
            <a:ext cx="7682047" cy="1963995"/>
          </a:xfrm>
          <a:prstGeom prst="wedgeRoundRectCallout">
            <a:avLst>
              <a:gd name="adj1" fmla="val -42292"/>
              <a:gd name="adj2" fmla="val 659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19" y="-8855"/>
            <a:ext cx="12306837" cy="6866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2" y="2789797"/>
            <a:ext cx="2423144" cy="3810590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608037" y="536207"/>
            <a:ext cx="6598276" cy="2177542"/>
          </a:xfrm>
          <a:prstGeom prst="wedgeRoundRectCallout">
            <a:avLst>
              <a:gd name="adj1" fmla="val -42292"/>
              <a:gd name="adj2" fmla="val 659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66158" y="595403"/>
            <a:ext cx="67548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сегодня шла на работу и увидела, как мальчик не доел булочку и выбросил её. Скажите, хорошо он поступил или нет? Согласна, он поступил очень плохо.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вы, считаете, что нельзя выбрасывать булочку (хлеб), которую не хочется есть?</a:t>
            </a:r>
            <a:r>
              <a:rPr lang="ru-RU" dirty="0"/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как нужно обращаться с хлебом? Бережно! Не крошить хлеб за столом; никогда не выбрасывать; брать столько хлеба, сколько можно съесть. Вы правильно думаете, если вам не хочется есть хлеб, то нужно просто убрать кусочек в сухое место. Он высохнет, и вы можете его скормить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птичкам. Хлеб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вы сказали, пекут из муки. Что еще можно испечь  из муки?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муки пекут булочки, баранки, печенье, пряники и т.д.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3408" t="19296" r="22338" b="18958"/>
          <a:stretch/>
        </p:blipFill>
        <p:spPr>
          <a:xfrm>
            <a:off x="9673978" y="765682"/>
            <a:ext cx="1357470" cy="1158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st.depositphotos.com/1063437/1379/i/450/depositphotos_13792614-stock-photo-bread-and-rolls-in-wick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r="5004" b="5493"/>
          <a:stretch/>
        </p:blipFill>
        <p:spPr bwMode="auto">
          <a:xfrm>
            <a:off x="4058873" y="2903727"/>
            <a:ext cx="5048519" cy="358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59"/>
            <a:ext cx="12306837" cy="6866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00" y="1719005"/>
            <a:ext cx="3020215" cy="47495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78789" y="379959"/>
            <a:ext cx="3787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расскажите какой бывает  хлеб?  Правильно ответили: румяный, свежий, душистый, аппетитный, мягкий, черствый, белый, горячий, витаминный, воздушный, ароматный…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пословицы и поговорки о хлебе.</a:t>
            </a:r>
          </a:p>
        </p:txBody>
      </p:sp>
      <p:pic>
        <p:nvPicPr>
          <p:cNvPr id="11268" name="Picture 4" descr="https://ds04.infourok.ru/uploads/ex/09da/0004d851-3d7ae400/hello_html_m3e6f21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11" y="1791942"/>
            <a:ext cx="6102821" cy="4577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ivanovalyda.100kursov.com/uploads/2017/08/24/22/25/d6a86bfd9f693ac3687f3ed80f3b09c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8247" y="2343953"/>
            <a:ext cx="3397729" cy="42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196051" y="379960"/>
            <a:ext cx="3612321" cy="1411982"/>
          </a:xfrm>
          <a:prstGeom prst="wedgeRoundRectCallout">
            <a:avLst>
              <a:gd name="adj1" fmla="val -42292"/>
              <a:gd name="adj2" fmla="val 659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837" cy="68668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64" y="1217717"/>
            <a:ext cx="3020215" cy="4749532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2141012" y="537008"/>
            <a:ext cx="2401708" cy="1165213"/>
          </a:xfrm>
          <a:prstGeom prst="wedgeRoundRectCallout">
            <a:avLst>
              <a:gd name="adj1" fmla="val -42292"/>
              <a:gd name="adj2" fmla="val 659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19033" y="632941"/>
            <a:ext cx="2362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 вам буду читать стихотворение, а вы должны досказать последнее слово в каждой строчке.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984448" y="1702221"/>
            <a:ext cx="5190185" cy="3309870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94415" y="2499171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Жок-жок-жок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(пирожок)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мама жарит (пирожки)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мы любим (пирожки)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Жок-жок-жок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кушай, Таня, (пирожок)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вот (калач)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на праздник будут (калачи 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54150"/>
            <a:ext cx="12191999" cy="18261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51" y="287032"/>
            <a:ext cx="42862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837" cy="6866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00" y="1719005"/>
            <a:ext cx="3020215" cy="47495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34143" y="489398"/>
            <a:ext cx="82157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Вспомните профессии людей, которые: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Как называют людей, которые растили и убирали хлеб? (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Это хлеборобы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 </a:t>
            </a:r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Хлеборобы – самая почетная профессия).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Как называют человека, который смолол муку? (Смолол муку мельник).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Как называют человека, который испек хлеб? (Испёк хлеб пекарь).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долгий путь, проходит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хлебное зернышко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кого как оказаться у нас на обеденном столе?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думаю, каждый из Вас будет, бережно и уважительно относиться к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Человек, который не научится беречь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никогда не будет пользоваться уважением окружающих людей.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664" y="2867690"/>
            <a:ext cx="7991475" cy="3788698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541864" y="489398"/>
            <a:ext cx="8279934" cy="2009103"/>
          </a:xfrm>
          <a:prstGeom prst="wedgeRoundRectCallout">
            <a:avLst>
              <a:gd name="adj1" fmla="val -42292"/>
              <a:gd name="adj2" fmla="val 659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46" y="15673"/>
            <a:ext cx="12306837" cy="6866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00" y="1719005"/>
            <a:ext cx="3020215" cy="4749532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172749" y="482958"/>
            <a:ext cx="7113864" cy="1603677"/>
          </a:xfrm>
          <a:prstGeom prst="wedgeRoundRectCallout">
            <a:avLst>
              <a:gd name="adj1" fmla="val -42292"/>
              <a:gd name="adj2" fmla="val 659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48654" y="556000"/>
            <a:ext cx="66275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Сегодня, я предлагаю вам сочинить сказку, которая  будет называться «Я - колосок». Это не совсем обычная сказка. Все сказки вы начинаются со слов «Жили – были», а сейчас вы начнете сказку со слов «Я - колосок» или «Жил был Колосок». Вы совсем ненадолго станете колоском. Вам надо рассказать, что вы увидите, с кем будете дружить, что с вами приключится.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Сначала, я вам расскажу свою сказку «Я - колосок»:</a:t>
            </a:r>
            <a:endParaRPr lang="ru-RU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4074106" y="2381909"/>
            <a:ext cx="4374435" cy="3993133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 – колосок. Я маленький и тоненький. Стою, я на тоненькой ножке, мне все видно. Мне очень нравиться быть выше всех. Наверное, я самый нужный.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Каждое утро меня поливает дождик, а днем греет солнышко, и я всем доволен.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Ой, что это там так сильно тарахтит.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 чудище какое- то. Оно ко мне приближается. Оно сейчас меня съест. Ой, как хорошо, я рассыпалось на много, много зернышек. Каждое зернышко посадят в землю, и вырастет много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новых колосков.</a:t>
            </a:r>
            <a:endParaRPr lang="ru-RU" dirty="0"/>
          </a:p>
        </p:txBody>
      </p:sp>
      <p:pic>
        <p:nvPicPr>
          <p:cNvPr id="10" name="Picture 2" descr="http://pngimg.com/uploads/wheat/wheat_PNG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191" y="2013925"/>
            <a:ext cx="3158259" cy="407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7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7191"/>
            <a:ext cx="12306837" cy="6866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00" y="1719005"/>
            <a:ext cx="3020215" cy="4749532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2788973" y="589058"/>
            <a:ext cx="6509856" cy="1751470"/>
          </a:xfrm>
          <a:prstGeom prst="wedgeRoundRectCallout">
            <a:avLst>
              <a:gd name="adj1" fmla="val -42292"/>
              <a:gd name="adj2" fmla="val 659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r="33728" b="64728"/>
          <a:stretch/>
        </p:blipFill>
        <p:spPr>
          <a:xfrm>
            <a:off x="4175754" y="3440619"/>
            <a:ext cx="3492372" cy="3027918"/>
          </a:xfrm>
          <a:prstGeom prst="rect">
            <a:avLst/>
          </a:prstGeom>
        </p:spPr>
      </p:pic>
      <p:pic>
        <p:nvPicPr>
          <p:cNvPr id="9" name="Picture 2" descr="http://pngimg.com/uploads/wheat/wheat_PNG3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007" y="4112749"/>
            <a:ext cx="1901293" cy="24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3695" y="1943999"/>
            <a:ext cx="4847359" cy="48473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93171" y="633510"/>
            <a:ext cx="62676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Ребята, вы придумали интересные сказка, которые не похожи друг на друга.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Вам понравилось занятие?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чём мы с вами сегодня говорили? Вспомните профессии без которых нельзя вырастить хлеб.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Мне приятно видеть ваши улыбки и все вы правильно отвечали на вопросы. 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Помните, хлеб – главное богатство нашей страны и его нужно беречь.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новых встреч.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6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449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27</cp:revision>
  <dcterms:created xsi:type="dcterms:W3CDTF">2020-05-08T12:08:52Z</dcterms:created>
  <dcterms:modified xsi:type="dcterms:W3CDTF">2022-03-17T13:00:07Z</dcterms:modified>
</cp:coreProperties>
</file>