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4" r:id="rId5"/>
    <p:sldId id="260" r:id="rId6"/>
    <p:sldId id="265" r:id="rId7"/>
    <p:sldId id="261" r:id="rId8"/>
    <p:sldId id="263" r:id="rId9"/>
    <p:sldId id="262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эколята\првила\g45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эколята\првила\QIYYFhPYrK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7068226" cy="397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576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эколята\првила\g45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Admin\Desktop\эколята\492628_31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27" t="60205" r="3637" b="9020"/>
          <a:stretch/>
        </p:blipFill>
        <p:spPr bwMode="auto">
          <a:xfrm>
            <a:off x="899592" y="644918"/>
            <a:ext cx="7704856" cy="519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557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эколята\првила\g45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Admin\Desktop\эколята\првила\QIYYFhPYrK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" t="3284" r="76228" b="65702"/>
          <a:stretch/>
        </p:blipFill>
        <p:spPr bwMode="auto">
          <a:xfrm>
            <a:off x="937668" y="566559"/>
            <a:ext cx="7268663" cy="57248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300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эколята\првила\g45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Admin\Desktop\эколята\првила\QIYYFhPYrK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1" t="5026" r="52118" b="63612"/>
          <a:stretch/>
        </p:blipFill>
        <p:spPr bwMode="auto">
          <a:xfrm>
            <a:off x="848164" y="620688"/>
            <a:ext cx="7612267" cy="56091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636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эколята\првила\g45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\Desktop\эколята\492628_31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46" t="30725" r="20000" b="43035"/>
          <a:stretch/>
        </p:blipFill>
        <p:spPr bwMode="auto">
          <a:xfrm>
            <a:off x="2411760" y="747431"/>
            <a:ext cx="4899655" cy="53631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312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эколята\првила\g45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Admin\Desktop\эколята\првила\QIYYFhPYrK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" t="46145" r="78776" b="4721"/>
          <a:stretch/>
        </p:blipFill>
        <p:spPr bwMode="auto">
          <a:xfrm>
            <a:off x="2303748" y="198459"/>
            <a:ext cx="4536504" cy="64610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128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эколята\првила\g45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Admin\Desktop\эколята\првила\img2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152" t="18182" r="51667" b="66464"/>
          <a:stretch/>
        </p:blipFill>
        <p:spPr bwMode="auto">
          <a:xfrm>
            <a:off x="1547664" y="710851"/>
            <a:ext cx="5688632" cy="4969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18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эколята\првила\g45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Admin\Desktop\эколята\првила\QIYYFhPYrK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81" t="8511" r="29578" b="61173"/>
          <a:stretch/>
        </p:blipFill>
        <p:spPr bwMode="auto">
          <a:xfrm>
            <a:off x="830068" y="618808"/>
            <a:ext cx="7426755" cy="56185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562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эколята\првила\g45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эколята\492628_31.jpe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BFFFE"/>
              </a:clrFrom>
              <a:clrTo>
                <a:srgbClr val="FB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8" t="27673" r="63091" b="44655"/>
          <a:stretch/>
        </p:blipFill>
        <p:spPr bwMode="auto">
          <a:xfrm>
            <a:off x="1193774" y="836712"/>
            <a:ext cx="6834610" cy="503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392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эколята\првила\g45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Admin\Desktop\эколята\првила\QIYYFhPYrK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0" t="68795" r="53882" b="4025"/>
          <a:stretch/>
        </p:blipFill>
        <p:spPr bwMode="auto">
          <a:xfrm>
            <a:off x="899592" y="772491"/>
            <a:ext cx="7560840" cy="53130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1293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</cp:revision>
  <dcterms:created xsi:type="dcterms:W3CDTF">2022-12-10T16:23:55Z</dcterms:created>
  <dcterms:modified xsi:type="dcterms:W3CDTF">2022-12-10T16:39:35Z</dcterms:modified>
</cp:coreProperties>
</file>