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4" r:id="rId15"/>
    <p:sldId id="26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2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7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5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8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2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5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0451-4EC2-4279-B951-84E597F273D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0F69-6B3C-44B3-838E-73D0C8346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2016-2017 уч.год\Литература\урок на учитель года\Картинк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59" y="0"/>
            <a:ext cx="9428959" cy="70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17357"/>
            <a:ext cx="4429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         А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1735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28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pic>
        <p:nvPicPr>
          <p:cNvPr id="4" name="Динамическая пауз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5229200"/>
            <a:ext cx="609600" cy="609600"/>
          </a:xfrm>
        </p:spPr>
      </p:pic>
      <p:pic>
        <p:nvPicPr>
          <p:cNvPr id="5122" name="Picture 2" descr="C:\Users\Лена\Desktop\2016-2017 уч.год\Литература\урок на учитель года\Картинки\ри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4228165" cy="51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2016-2017 уч.год\Литература\урок на учитель года\Картинки\0024-024-Podvedenie-itogov-ur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4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Лена\Desktop\2016-2017 уч.год\Литература\урок на учитель года\Картинки\вес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18" y="9707"/>
            <a:ext cx="6264975" cy="35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ена\Desktop\2016-2017 уч.год\Литература\урок на учитель года\Картинки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527082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2016-2017 уч.год\Литература\урок на учитель года\Картинки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4777"/>
            <a:ext cx="515890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ена\Desktop\2016-2017 уч.год\Литература\урок на учитель года\Картинки\Russian_autumn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54611"/>
            <a:ext cx="4964509" cy="33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2016-2017 уч.год\Литература\урок на учитель года\Картинки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9" y="404664"/>
            <a:ext cx="5688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Самооценка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0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2016-2017 уч.год\Литература\урок на учитель года\Картинк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64" y="-1"/>
            <a:ext cx="9428959" cy="70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34540" y="1484784"/>
            <a:ext cx="603067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РОДНАЯ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лирике русских поэтов 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XIX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века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а\Desktop\2016-2017 уч.год\Литература\урок на учитель года\Картинки\Osozn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9816"/>
            <a:ext cx="5048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036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Общее: выучить наизусть 1 из стихотворений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выбор: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написать свое стихотворение на тему «Родная природа»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Мини-сочинение «Образ природы в лирике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таблицу «Художественные средства в лирике поэтов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Лена\Desktop\2016-2017 уч.год\Литература\урок на учитель года\Картинки\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84176" cy="23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2016-2017 уч.год\Литература\урок на учитель года\Картинки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1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2016-2017 уч.год\Литература\урок на учитель года\Картинки\движение дружин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6839"/>
            <a:ext cx="2048797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на\Desktop\2016-2017 уч.год\Литература\урок на учитель года\Картинки\зеленые кр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1" y="260648"/>
            <a:ext cx="1956306" cy="19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ена\Desktop\2016-2017 уч.год\Литература\урок на учитель года\Картинки\зеленые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18" y="3429000"/>
            <a:ext cx="2843225" cy="28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ена\Desktop\2016-2017 уч.год\Литература\урок на учитель года\Картинки\зеленый патруль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5030053" cy="14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ена\Desktop\2016-2017 уч.год\Литература\урок на учитель года\Картинки\a_0b330d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6" y="2754706"/>
            <a:ext cx="2303586" cy="23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Лена\Desktop\2016-2017 уч.год\Литература\урок на учитель года\Картинки\ek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657295" cy="26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2016-2017 уч.год\Литература\урок на учитель года\Картин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18" y="0"/>
            <a:ext cx="6837040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а\Desktop\2016-2017 уч.год\Литература\урок на учитель года\Картинки\Пушкин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8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2016-2017 уч.год\Литература\урок на учитель года\Картинки\image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2016-2017 уч.год\Литература\урок на учитель года\Картинк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"/>
            <a:ext cx="9428959" cy="70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34540" y="1484784"/>
            <a:ext cx="603067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РОДНАЯ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лирике русских поэтов 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XIX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века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Лена\Desktop\2016-2017 уч.год\Литература\урок на учитель года\Картинки\teamwor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3926011" cy="17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1. Работа мастерских (7 минут)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2. Подготовка к презентации (1 минута)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 smtClean="0"/>
              <a:t>3. Выступление групп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 smtClean="0"/>
              <a:t>(не более 5 минут)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4. Подведение итогов (обобщение, самооценка, рефлексия)</a:t>
            </a:r>
          </a:p>
          <a:p>
            <a:endParaRPr lang="ru-RU" dirty="0"/>
          </a:p>
        </p:txBody>
      </p:sp>
      <p:pic>
        <p:nvPicPr>
          <p:cNvPr id="4098" name="Picture 2" descr="C:\Users\Лена\Desktop\2016-2017 уч.год\Литература\урок на учитель года\Картинки\пл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2645079" cy="14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ена\Desktop\2016-2017 уч.год\Литература\урок на учитель года\Картинки\Fotolia_68743422_Subscription_Monthly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30530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2016-2017 уч.год\Литература\урок на учитель года\Картинки\Teamwo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68" y="3284984"/>
            <a:ext cx="1964952" cy="17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Ветер злой, </a:t>
            </a:r>
            <a:r>
              <a:rPr lang="ru-RU" sz="2800" dirty="0" smtClean="0"/>
              <a:t>ветер </a:t>
            </a:r>
            <a:r>
              <a:rPr lang="ru-RU" sz="2800" dirty="0"/>
              <a:t>крутой в </a:t>
            </a:r>
            <a:r>
              <a:rPr lang="ru-RU" sz="2800" dirty="0" smtClean="0"/>
              <a:t>   </a:t>
            </a:r>
            <a:r>
              <a:rPr lang="ru-RU" sz="2800" dirty="0" err="1" smtClean="0">
                <a:solidFill>
                  <a:schemeClr val="bg1"/>
                </a:solidFill>
              </a:rPr>
              <a:t>мммммммммммммм</a:t>
            </a:r>
            <a:r>
              <a:rPr lang="ru-RU" sz="2800" dirty="0" err="1" smtClean="0"/>
              <a:t>поле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Заливается.</a:t>
            </a:r>
            <a:br>
              <a:rPr lang="ru-RU" sz="2800" dirty="0"/>
            </a:br>
            <a:r>
              <a:rPr lang="ru-RU" sz="2800" dirty="0"/>
              <a:t>А сугроб на степной воле</a:t>
            </a:r>
            <a:br>
              <a:rPr lang="ru-RU" sz="2800" dirty="0"/>
            </a:br>
            <a:r>
              <a:rPr lang="ru-RU" sz="2800" dirty="0"/>
              <a:t>Завивается.</a:t>
            </a:r>
          </a:p>
          <a:p>
            <a:pPr marL="0" indent="0">
              <a:buNone/>
            </a:pPr>
            <a:r>
              <a:rPr lang="ru-RU" sz="2800" dirty="0"/>
              <a:t>При луне на версте мороз —</a:t>
            </a:r>
            <a:br>
              <a:rPr lang="ru-RU" sz="2800" dirty="0"/>
            </a:br>
            <a:r>
              <a:rPr lang="ru-RU" sz="2800" dirty="0"/>
              <a:t>Огонечками.</a:t>
            </a:r>
            <a:br>
              <a:rPr lang="ru-RU" sz="2800" dirty="0"/>
            </a:br>
            <a:r>
              <a:rPr lang="ru-RU" sz="2800" dirty="0"/>
              <a:t>Про живых ветер весть </a:t>
            </a:r>
            <a:r>
              <a:rPr lang="ru-RU" sz="2800" dirty="0" smtClean="0"/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ммммммммммммм</a:t>
            </a:r>
            <a:r>
              <a:rPr lang="ru-RU" sz="2800" dirty="0" err="1" smtClean="0"/>
              <a:t>пронес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 </a:t>
            </a:r>
            <a:r>
              <a:rPr lang="ru-RU" sz="2800" dirty="0" err="1"/>
              <a:t>позвоночками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Под дубовым крестом </a:t>
            </a:r>
            <a:r>
              <a:rPr lang="ru-RU" sz="2800" dirty="0" err="1" smtClean="0">
                <a:solidFill>
                  <a:schemeClr val="bg1"/>
                </a:solidFill>
              </a:rPr>
              <a:t>ммммммммммммм</a:t>
            </a:r>
            <a:r>
              <a:rPr lang="ru-RU" sz="2800" dirty="0" err="1" smtClean="0"/>
              <a:t>свистит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Раздувается.</a:t>
            </a:r>
            <a:br>
              <a:rPr lang="ru-RU" sz="2800" dirty="0"/>
            </a:br>
            <a:r>
              <a:rPr lang="ru-RU" sz="2800" dirty="0"/>
              <a:t>Серый заяц степной хрустит,</a:t>
            </a:r>
            <a:br>
              <a:rPr lang="ru-RU" sz="2800" dirty="0"/>
            </a:br>
            <a:r>
              <a:rPr lang="ru-RU" sz="2800" dirty="0"/>
              <a:t>Не пугается.</a:t>
            </a:r>
          </a:p>
          <a:p>
            <a:pPr marL="0" indent="0" algn="r">
              <a:buNone/>
            </a:pPr>
            <a:r>
              <a:rPr lang="ru-RU" sz="2800" dirty="0"/>
              <a:t>(</a:t>
            </a:r>
            <a:r>
              <a:rPr lang="ru-RU" sz="2800" dirty="0" err="1"/>
              <a:t>А.А.Фет</a:t>
            </a:r>
            <a:r>
              <a:rPr lang="ru-RU" sz="2800" dirty="0"/>
              <a:t>)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Ветер злой, </a:t>
            </a:r>
            <a:r>
              <a:rPr lang="ru-RU" sz="2400" dirty="0" smtClean="0"/>
              <a:t>ветер </a:t>
            </a:r>
            <a:r>
              <a:rPr lang="ru-RU" sz="2400" dirty="0" smtClean="0"/>
              <a:t>крутой в поле</a:t>
            </a:r>
            <a:br>
              <a:rPr lang="ru-RU" sz="2400" dirty="0" smtClean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/>
              <a:t>Весна, весна! Как воздух </a:t>
            </a:r>
            <a:r>
              <a:rPr lang="ru-RU" sz="3000" dirty="0" err="1" smtClean="0">
                <a:solidFill>
                  <a:schemeClr val="bg1"/>
                </a:solidFill>
              </a:rPr>
              <a:t>ииииииииииииииииии</a:t>
            </a:r>
            <a:r>
              <a:rPr lang="ru-RU" sz="3000" dirty="0" err="1" smtClean="0"/>
              <a:t>чист</a:t>
            </a:r>
            <a:r>
              <a:rPr lang="ru-RU" sz="3000" dirty="0"/>
              <a:t>!</a:t>
            </a:r>
          </a:p>
          <a:p>
            <a:pPr marL="0" indent="0">
              <a:buNone/>
            </a:pPr>
            <a:r>
              <a:rPr lang="ru-RU" sz="3000" dirty="0"/>
              <a:t>  Как ясен небосклон!</a:t>
            </a:r>
          </a:p>
          <a:p>
            <a:pPr marL="0" indent="0">
              <a:buNone/>
            </a:pPr>
            <a:r>
              <a:rPr lang="ru-RU" sz="3000" dirty="0"/>
              <a:t>  Своей </a:t>
            </a:r>
            <a:r>
              <a:rPr lang="ru-RU" sz="3000" dirty="0" err="1"/>
              <a:t>лазурию</a:t>
            </a:r>
            <a:r>
              <a:rPr lang="ru-RU" sz="3000" dirty="0"/>
              <a:t> живой</a:t>
            </a:r>
          </a:p>
          <a:p>
            <a:pPr marL="0" indent="0">
              <a:buNone/>
            </a:pPr>
            <a:r>
              <a:rPr lang="ru-RU" sz="3000" dirty="0"/>
              <a:t>  Слепит мне очи он.</a:t>
            </a:r>
          </a:p>
          <a:p>
            <a:pPr marL="0" indent="0">
              <a:buNone/>
            </a:pPr>
            <a:r>
              <a:rPr lang="ru-RU" sz="3000" dirty="0"/>
              <a:t>  Весна, весна! Как высоко</a:t>
            </a:r>
          </a:p>
          <a:p>
            <a:pPr marL="0" indent="0">
              <a:buNone/>
            </a:pPr>
            <a:r>
              <a:rPr lang="ru-RU" sz="3000" dirty="0"/>
              <a:t>  На крыльях ветерка,</a:t>
            </a:r>
          </a:p>
          <a:p>
            <a:pPr marL="0" indent="0">
              <a:buNone/>
            </a:pPr>
            <a:r>
              <a:rPr lang="ru-RU" sz="3000" dirty="0"/>
              <a:t>  Ласкаясь к солнечным </a:t>
            </a:r>
            <a:r>
              <a:rPr lang="ru-RU" sz="3000" dirty="0" err="1" smtClean="0">
                <a:solidFill>
                  <a:schemeClr val="bg1"/>
                </a:solidFill>
              </a:rPr>
              <a:t>иииииииииииииииии</a:t>
            </a:r>
            <a:r>
              <a:rPr lang="ru-RU" sz="3000" dirty="0" err="1" smtClean="0"/>
              <a:t>лучам</a:t>
            </a:r>
            <a:r>
              <a:rPr lang="ru-RU" sz="3000" dirty="0"/>
              <a:t>,</a:t>
            </a:r>
          </a:p>
          <a:p>
            <a:pPr marL="0" indent="0">
              <a:buNone/>
            </a:pPr>
            <a:r>
              <a:rPr lang="ru-RU" sz="3000" dirty="0"/>
              <a:t>  Летают облака!</a:t>
            </a:r>
          </a:p>
          <a:p>
            <a:pPr marL="0" indent="0">
              <a:buNone/>
            </a:pPr>
            <a:r>
              <a:rPr lang="ru-RU" sz="3000" dirty="0"/>
              <a:t>  Шумят ручьи! Блестят </a:t>
            </a:r>
            <a:r>
              <a:rPr lang="ru-RU" sz="3000" dirty="0" err="1" smtClean="0">
                <a:solidFill>
                  <a:schemeClr val="bg1"/>
                </a:solidFill>
              </a:rPr>
              <a:t>иииииииииииииииии</a:t>
            </a:r>
            <a:r>
              <a:rPr lang="ru-RU" sz="3000" dirty="0" err="1" smtClean="0"/>
              <a:t>ручьи</a:t>
            </a:r>
            <a:r>
              <a:rPr lang="ru-RU" sz="3000" dirty="0"/>
              <a:t>!</a:t>
            </a:r>
          </a:p>
          <a:p>
            <a:pPr marL="0" indent="0">
              <a:buNone/>
            </a:pPr>
            <a:r>
              <a:rPr lang="ru-RU" sz="3000" dirty="0"/>
              <a:t>  Взревев, река несет</a:t>
            </a:r>
          </a:p>
          <a:p>
            <a:pPr marL="0" indent="0">
              <a:buNone/>
            </a:pPr>
            <a:r>
              <a:rPr lang="ru-RU" sz="3000" dirty="0"/>
              <a:t>  На торжествующем хребте</a:t>
            </a:r>
          </a:p>
          <a:p>
            <a:pPr marL="0" indent="0">
              <a:buNone/>
            </a:pPr>
            <a:r>
              <a:rPr lang="ru-RU" sz="3000" dirty="0"/>
              <a:t>  Поднятый ею лед!   </a:t>
            </a:r>
          </a:p>
          <a:p>
            <a:pPr marL="0" indent="0" algn="r">
              <a:buNone/>
            </a:pPr>
            <a:r>
              <a:rPr lang="ru-RU" sz="2800" dirty="0"/>
              <a:t>(</a:t>
            </a:r>
            <a:r>
              <a:rPr lang="ru-RU" sz="2800" dirty="0" err="1"/>
              <a:t>Е.Баратынский</a:t>
            </a:r>
            <a:r>
              <a:rPr lang="ru-RU" sz="2800" dirty="0"/>
              <a:t>)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Ветер злой, </a:t>
            </a:r>
            <a:r>
              <a:rPr lang="ru-RU" sz="2400" dirty="0" smtClean="0"/>
              <a:t>ветер </a:t>
            </a:r>
            <a:r>
              <a:rPr lang="ru-RU" sz="2400" dirty="0" smtClean="0"/>
              <a:t>крутой в поле</a:t>
            </a:r>
            <a:br>
              <a:rPr lang="ru-RU" sz="2400" dirty="0" smtClean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0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1"/>
                </a:solidFill>
              </a:rPr>
              <a:t>В небе тают облака </a:t>
            </a:r>
            <a:r>
              <a:rPr lang="ru-RU" sz="2800" i="1" dirty="0" smtClean="0">
                <a:solidFill>
                  <a:schemeClr val="accent1"/>
                </a:solidFill>
              </a:rPr>
              <a:t>...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небе тают облака,</a:t>
            </a:r>
            <a:br>
              <a:rPr lang="ru-RU" sz="2800" dirty="0"/>
            </a:br>
            <a:r>
              <a:rPr lang="ru-RU" sz="2800" dirty="0"/>
              <a:t>И, лучистая на зное,</a:t>
            </a:r>
            <a:br>
              <a:rPr lang="ru-RU" sz="2800" dirty="0"/>
            </a:br>
            <a:r>
              <a:rPr lang="ru-RU" sz="2800" dirty="0"/>
              <a:t>В искрах катится река,</a:t>
            </a:r>
            <a:br>
              <a:rPr lang="ru-RU" sz="2800" dirty="0"/>
            </a:br>
            <a:r>
              <a:rPr lang="ru-RU" sz="2800" dirty="0"/>
              <a:t>Словно зеркало стальное...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Час от часу жар сильней,</a:t>
            </a:r>
            <a:br>
              <a:rPr lang="ru-RU" sz="2800" dirty="0"/>
            </a:br>
            <a:r>
              <a:rPr lang="ru-RU" sz="2800" dirty="0"/>
              <a:t>Тень ушла к немым дубровам,</a:t>
            </a:r>
            <a:br>
              <a:rPr lang="ru-RU" sz="2800" dirty="0"/>
            </a:br>
            <a:r>
              <a:rPr lang="ru-RU" sz="2800" dirty="0"/>
              <a:t>И с белеющих полей</a:t>
            </a:r>
            <a:br>
              <a:rPr lang="ru-RU" sz="2800" dirty="0"/>
            </a:br>
            <a:r>
              <a:rPr lang="ru-RU" sz="2800" dirty="0"/>
              <a:t>Веет запахом медовым.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Чудный день! Пройдут века -</a:t>
            </a:r>
            <a:br>
              <a:rPr lang="ru-RU" sz="2800" dirty="0"/>
            </a:br>
            <a:r>
              <a:rPr lang="ru-RU" sz="2800" dirty="0"/>
              <a:t>Так же будут, в вечном строе,</a:t>
            </a:r>
            <a:br>
              <a:rPr lang="ru-RU" sz="2800" dirty="0"/>
            </a:br>
            <a:r>
              <a:rPr lang="ru-RU" sz="2800" dirty="0"/>
              <a:t>Течь и искриться река</a:t>
            </a:r>
            <a:br>
              <a:rPr lang="ru-RU" sz="2800" dirty="0"/>
            </a:br>
            <a:r>
              <a:rPr lang="ru-RU" sz="2800" dirty="0"/>
              <a:t>И поля дышать на зное.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(</a:t>
            </a:r>
            <a:r>
              <a:rPr lang="ru-RU" sz="2800" dirty="0"/>
              <a:t>Ф. И. Тютчев)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Ветер злой, </a:t>
            </a:r>
            <a:r>
              <a:rPr lang="ru-RU" sz="2400" dirty="0" smtClean="0"/>
              <a:t>ветер </a:t>
            </a:r>
            <a:r>
              <a:rPr lang="ru-RU" sz="2400" dirty="0" smtClean="0"/>
              <a:t>крутой в поле</a:t>
            </a:r>
            <a:br>
              <a:rPr lang="ru-RU" sz="2400" dirty="0" smtClean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Есть в осени первоначальной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Короткая, но дивная пора 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Весь день стоит как бы </a:t>
            </a:r>
            <a:r>
              <a:rPr lang="ru-RU" sz="3500" dirty="0" smtClean="0"/>
              <a:t>   </a:t>
            </a:r>
            <a:r>
              <a:rPr lang="ru-RU" sz="3500" dirty="0" err="1" smtClean="0">
                <a:solidFill>
                  <a:schemeClr val="bg1"/>
                </a:solidFill>
              </a:rPr>
              <a:t>иииииииииииии</a:t>
            </a:r>
            <a:r>
              <a:rPr lang="ru-RU" sz="3500" dirty="0" err="1" smtClean="0"/>
              <a:t>хрустальный</a:t>
            </a:r>
            <a:endParaRPr lang="ru-RU" sz="35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И лучезарны вечера...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Пустеет воздух, птиц не </a:t>
            </a:r>
            <a:r>
              <a:rPr lang="ru-RU" sz="3500" dirty="0" err="1" smtClean="0">
                <a:solidFill>
                  <a:schemeClr val="bg1"/>
                </a:solidFill>
              </a:rPr>
              <a:t>ииииииииииии</a:t>
            </a:r>
            <a:r>
              <a:rPr lang="ru-RU" sz="3500" dirty="0" err="1" smtClean="0"/>
              <a:t>слышно</a:t>
            </a:r>
            <a:r>
              <a:rPr lang="ru-RU" sz="3500" dirty="0" smtClean="0"/>
              <a:t> </a:t>
            </a:r>
            <a:r>
              <a:rPr lang="ru-RU" sz="3500" dirty="0"/>
              <a:t>боле;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Но далеко еще до первых </a:t>
            </a:r>
            <a:r>
              <a:rPr lang="ru-RU" sz="3500" dirty="0" smtClean="0"/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ииииииииииии</a:t>
            </a:r>
            <a:r>
              <a:rPr lang="ru-RU" sz="3500" dirty="0" err="1" smtClean="0"/>
              <a:t>зимних</a:t>
            </a:r>
            <a:r>
              <a:rPr lang="ru-RU" sz="3500" dirty="0" smtClean="0"/>
              <a:t>  </a:t>
            </a:r>
            <a:r>
              <a:rPr lang="ru-RU" sz="3500" dirty="0"/>
              <a:t>бурь,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И льется чистая и теплая </a:t>
            </a:r>
            <a:r>
              <a:rPr lang="ru-RU" sz="3500" dirty="0" smtClean="0"/>
              <a:t>   </a:t>
            </a:r>
            <a:r>
              <a:rPr lang="ru-RU" sz="3500" dirty="0" err="1" smtClean="0">
                <a:solidFill>
                  <a:schemeClr val="bg1"/>
                </a:solidFill>
              </a:rPr>
              <a:t>ииииииииииииииииии</a:t>
            </a:r>
            <a:r>
              <a:rPr lang="ru-RU" sz="3500" dirty="0" err="1" smtClean="0"/>
              <a:t>лазурь</a:t>
            </a:r>
            <a:r>
              <a:rPr lang="ru-RU" sz="3500" dirty="0" smtClean="0"/>
              <a:t>    </a:t>
            </a:r>
            <a:endParaRPr lang="ru-RU" sz="35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/>
              <a:t>На отдыхающее поле.  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(</a:t>
            </a:r>
            <a:r>
              <a:rPr lang="ru-RU" sz="2800" dirty="0"/>
              <a:t>Ф. И. Тютчев)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Ветер злой, </a:t>
            </a:r>
            <a:r>
              <a:rPr lang="ru-RU" sz="2400" dirty="0" smtClean="0"/>
              <a:t>ветер </a:t>
            </a:r>
            <a:r>
              <a:rPr lang="ru-RU" sz="2400" dirty="0" smtClean="0"/>
              <a:t>крутой в поле</a:t>
            </a:r>
            <a:br>
              <a:rPr lang="ru-RU" sz="2400" dirty="0" smtClean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243</Words>
  <Application>Microsoft Office PowerPoint</Application>
  <PresentationFormat>Экран (4:3)</PresentationFormat>
  <Paragraphs>54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Динамическая пауза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Diana</cp:lastModifiedBy>
  <cp:revision>20</cp:revision>
  <dcterms:created xsi:type="dcterms:W3CDTF">2017-01-22T12:22:41Z</dcterms:created>
  <dcterms:modified xsi:type="dcterms:W3CDTF">2023-09-19T21:20:29Z</dcterms:modified>
</cp:coreProperties>
</file>