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9" r:id="rId2"/>
    <p:sldId id="265" r:id="rId3"/>
    <p:sldId id="264" r:id="rId4"/>
    <p:sldId id="257" r:id="rId5"/>
    <p:sldId id="258" r:id="rId6"/>
    <p:sldId id="271" r:id="rId7"/>
    <p:sldId id="272" r:id="rId8"/>
    <p:sldId id="268" r:id="rId9"/>
    <p:sldId id="262" r:id="rId10"/>
    <p:sldId id="260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77" d="100"/>
          <a:sy n="77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2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9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0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3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0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5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1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98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79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3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0B956-B88A-4C82-AD94-4BA824E2BBB5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7C984-3956-4485-9A17-8BEE3707A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8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320" y="1210492"/>
            <a:ext cx="10328366" cy="14804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работы по развитию эмоциональной сферы у застенчивых детей в условиях дошкольного образовательного учреждения».</a:t>
            </a:r>
            <a:endParaRPr lang="ru-RU" sz="5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5817" y="4136570"/>
            <a:ext cx="9420499" cy="247758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Мигель Юлия Игоревна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pPr marL="0" indent="0" algn="r">
              <a:buNone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Очеленкова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Регина Сергеевна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бюджетного дошкольного образовательного учреждения детского сада № 88 присмотра и оздоровления Красногвардейского района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8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270" y="501025"/>
            <a:ext cx="11400845" cy="1324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9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творческое применение коммуникативных </a:t>
            </a:r>
            <a:r>
              <a:rPr lang="ru-RU" sz="49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умений</a:t>
            </a:r>
            <a:r>
              <a:rPr lang="ru-RU" sz="49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482" r="19725" b="10585"/>
          <a:stretch/>
        </p:blipFill>
        <p:spPr>
          <a:xfrm>
            <a:off x="73541" y="2189744"/>
            <a:ext cx="5982703" cy="4094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376" t="9695"/>
          <a:stretch/>
        </p:blipFill>
        <p:spPr>
          <a:xfrm>
            <a:off x="6238509" y="1696418"/>
            <a:ext cx="5526819" cy="2806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510" y="4772586"/>
            <a:ext cx="5561606" cy="1956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3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день из жизни застенчивого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групповым помещением и изменениями в группе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«Помоги найти мишку».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Установка доверительных отношений с воспитателем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«Покажи своё настроение».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Установка контакта в коллективе с помощью взрослого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«Клубок».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эмоционального мира ребенка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«Выбери приветствие»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 «Роботы  и звёздочки».</a:t>
            </a:r>
          </a:p>
        </p:txBody>
      </p:sp>
    </p:spTree>
    <p:extLst>
      <p:ext uri="{BB962C8B-B14F-4D97-AF65-F5344CB8AC3E}">
        <p14:creationId xmlns:p14="http://schemas.microsoft.com/office/powerpoint/2010/main" val="31846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13" y="0"/>
            <a:ext cx="12271513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24609"/>
            <a:ext cx="9293087" cy="39275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 </a:t>
            </a:r>
            <a:r>
              <a:rPr lang="ru-RU" sz="8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ВОСПИТАТЕЛЯ</a:t>
            </a:r>
          </a:p>
          <a:p>
            <a:pPr algn="ctr"/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25981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адаптационный период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2" y="1524000"/>
            <a:ext cx="10665823" cy="50248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ОСВОЕНИЕ ОКРУЖАЮЩЕЙ СРЕДЫ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ИГРЫ, НАПРАВЛЕННЫЕ НА СОЗДАНИЕ ЭМОЦИОНАЛЬНО БЛАГОПРИЯТНОЙ АТМОСФЕРЫ В ГРУППЕ, СБЛИЖЕНИЕ ДЕТЕЙ ДРУГ С ДРУГОМ И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ВОСПИТАТЕЛЕМ. ФОРМИРУЕМ ДОВЕРИТЕЛЬНЫЕ ОТНОШЕНИЯ.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НА СНЯТИЕ ПСИХОЭМОЦИОНАЛЬНОГО НАПРЯЖЕНИЯ (РЕЛАКСАЦИОННЫЕ ИГРЫ).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УПРАЖНЕНИЯ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ОСЛАБЛЕНИЕ НЕГАТИВНЫХ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19" y="217715"/>
            <a:ext cx="11207931" cy="36575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9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создание мотивации на общение и приобретение коммуникативных </a:t>
            </a:r>
            <a:r>
              <a:rPr lang="ru-RU" sz="49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908" y="2020389"/>
            <a:ext cx="9995263" cy="46939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ИГРОТЕРАПИЯ.</a:t>
            </a:r>
          </a:p>
          <a:p>
            <a:pPr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ДЛЯ ПРЕОДОЛЕНИЯ СТЕСНИТЕЛЬНОСТИ.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НАПРАВЛЕННЫЕ НА РАЗВИТИЕ ЭМОЦИОНАЛЬНОЙ СФЕРЫ И КОЛЛЕКТИВНОЕ ВЗАИМОДЕЙСТВИЕ.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обучение детей устанавливать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444" y="1889760"/>
            <a:ext cx="10515600" cy="423495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ПРОИГРЫВАНИЕ ПРОБЛЕМНЫХ СИТУАЦИЙ, ЯВЛЯЮЩИХСЯ ТРАВМИРУЮЩИМИ ДЛЯ ЗАСТЕНЧИВОГО РЕБЕНКА.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ДЛЯ РАЗВИТИЯ КОММУНИКАТИВНЫХ НАВЫКОВ.</a:t>
            </a:r>
          </a:p>
        </p:txBody>
      </p:sp>
      <p:pic>
        <p:nvPicPr>
          <p:cNvPr id="11" name="Picture 2" descr="https://sun9-88.userapi.com/impg/_pPW74XJ2K_U9IhV8mPMJ6qo_rvYdarETm4XPQ/tJ90ajFYUiQ.jpg?size=778x1600&amp;quality=95&amp;sign=3d2533a4d77c09e5a620562b7994716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7000"/>
                    </a14:imgEffect>
                    <a14:imgEffect>
                      <a14:brightnessContrast bright="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21" b="32073"/>
          <a:stretch/>
        </p:blipFill>
        <p:spPr bwMode="auto">
          <a:xfrm>
            <a:off x="8895523" y="2582373"/>
            <a:ext cx="3017804" cy="278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78.userapi.com/impg/dVJTfouCUKI-U0aKsWAGHZv8rTd4ywbnDg_8HQ/cabCWGI6j54.jpg?size=778x1600&amp;quality=95&amp;sign=147f790588726e92a3ae01f7c45122b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4" b="32229"/>
          <a:stretch/>
        </p:blipFill>
        <p:spPr bwMode="auto">
          <a:xfrm>
            <a:off x="6466492" y="4533538"/>
            <a:ext cx="3247879" cy="220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обучение детей устанавливать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931" y="1811099"/>
            <a:ext cx="10515600" cy="4574586"/>
          </a:xfrm>
        </p:spPr>
        <p:txBody>
          <a:bodyPr/>
          <a:lstStyle/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КОЛЛЕКТИВНОЕ РИСОВАНИЕ</a:t>
            </a:r>
          </a:p>
          <a:p>
            <a:pPr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sun9-88.userapi.com/impg/wvRItv_hSuX1Zaf79hkVHvr-UeLXmNbFeDH2tA/bH-fYHz3ZNs.jpg?size=778x1600&amp;quality=95&amp;sign=fd8a831ec37aa412fb98169aae7c579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5" b="33049"/>
          <a:stretch/>
        </p:blipFill>
        <p:spPr bwMode="auto">
          <a:xfrm>
            <a:off x="8515155" y="1690688"/>
            <a:ext cx="3257745" cy="3063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656734" y="2151311"/>
            <a:ext cx="2806466" cy="3741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3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обучение детей устанавливать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87051"/>
            <a:ext cx="10744200" cy="457458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ТВОРЧЕСКИЕ ИГРЫ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СЮЖЕТНО – РОЛЕВЫЕ ИГРЫ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16" y="1780141"/>
            <a:ext cx="3607902" cy="2394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https://sun9-41.userapi.com/impg/pwJ9D3AIoDkEnNE4UEw4G2MAtScb7AiYRx3QrQ/I0rpqU9QeBQ.jpg?size=778x1600&amp;quality=95&amp;sign=cc6b6ea515f41f68fd3cb452343803b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18504"/>
          <a:stretch/>
        </p:blipFill>
        <p:spPr bwMode="auto">
          <a:xfrm>
            <a:off x="9740988" y="3833759"/>
            <a:ext cx="2265480" cy="2934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44.userapi.com/impg/GnczSRQEJ1R1JSamdYhrQdbpbX92fPZt5IooBw/pcCOle3bBTY.jpg?size=778x1600&amp;quality=95&amp;sign=18ed797db4de521dbf903cc9aaaa545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 b="18997"/>
          <a:stretch/>
        </p:blipFill>
        <p:spPr bwMode="auto">
          <a:xfrm>
            <a:off x="6838122" y="4583750"/>
            <a:ext cx="2717334" cy="2184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13" y="0"/>
            <a:ext cx="12271513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9513" y="1618660"/>
            <a:ext cx="9293087" cy="39275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 </a:t>
            </a:r>
            <a:r>
              <a:rPr lang="ru-RU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8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</a:t>
            </a:r>
            <a:endParaRPr lang="ru-RU" sz="8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39467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7.userapi.com/impg/ujomI7Ir7x2UhpiKV4eaBzjiUnZXQlULooW4IA/WvVjnl98qzg.jpg?size=1260x945&amp;quality=96&amp;sign=6e935cf0f9b349471950bc53c5dd3e2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966"/>
          <a:stretch/>
        </p:blipFill>
        <p:spPr bwMode="auto">
          <a:xfrm>
            <a:off x="-79512" y="0"/>
            <a:ext cx="12271512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этап – развитие эмоционального мира ребенка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209" y="3031420"/>
            <a:ext cx="4606052" cy="3454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39" y="3631164"/>
            <a:ext cx="4135101" cy="3101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921"/>
          <a:stretch/>
        </p:blipFill>
        <p:spPr>
          <a:xfrm>
            <a:off x="4343511" y="2055813"/>
            <a:ext cx="4120119" cy="3764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0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176</Words>
  <Application>Microsoft Office PowerPoint</Application>
  <PresentationFormat>Широкоэкранный</PresentationFormat>
  <Paragraphs>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«Система работы по развитию эмоциональной сферы у застенчивых детей в условиях дошкольного образовательного учреждения».</vt:lpstr>
      <vt:lpstr>Презентация PowerPoint</vt:lpstr>
      <vt:lpstr>1 этап – адаптационный период </vt:lpstr>
      <vt:lpstr>      2 этап – создание мотивации на общение и приобретение коммуникативных умений    </vt:lpstr>
      <vt:lpstr>3 этап – обучение детей устанавливать контакт</vt:lpstr>
      <vt:lpstr>3 этап – обучение детей устанавливать контакт</vt:lpstr>
      <vt:lpstr>3 этап – обучение детей устанавливать контакт</vt:lpstr>
      <vt:lpstr>Презентация PowerPoint</vt:lpstr>
      <vt:lpstr>4 этап – развитие эмоционального мира ребенка</vt:lpstr>
      <vt:lpstr>5 этап – творческое применение коммуникативных умений </vt:lpstr>
      <vt:lpstr>Один день из жизни застенчивого ребенка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Huawei</dc:creator>
  <cp:lastModifiedBy>Huawei</cp:lastModifiedBy>
  <cp:revision>33</cp:revision>
  <dcterms:created xsi:type="dcterms:W3CDTF">2023-02-03T06:41:52Z</dcterms:created>
  <dcterms:modified xsi:type="dcterms:W3CDTF">2023-04-19T19:22:09Z</dcterms:modified>
</cp:coreProperties>
</file>