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68" r:id="rId3"/>
    <p:sldId id="260" r:id="rId4"/>
    <p:sldId id="264" r:id="rId5"/>
    <p:sldId id="269" r:id="rId6"/>
    <p:sldId id="258" r:id="rId7"/>
    <p:sldId id="271" r:id="rId8"/>
    <p:sldId id="261" r:id="rId9"/>
    <p:sldId id="267" r:id="rId10"/>
    <p:sldId id="262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0C54E-102A-424B-924D-CC8658059415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CFBD8-2233-42EC-BC29-9CF9D46DD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7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C6D0-958B-4DBA-A851-0972BD60B173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A78C-7FE4-4E81-96F2-285CC8BE1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9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C6D0-958B-4DBA-A851-0972BD60B173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A78C-7FE4-4E81-96F2-285CC8BE1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5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C6D0-958B-4DBA-A851-0972BD60B173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A78C-7FE4-4E81-96F2-285CC8BE1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9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C6D0-958B-4DBA-A851-0972BD60B173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A78C-7FE4-4E81-96F2-285CC8BE1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0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C6D0-958B-4DBA-A851-0972BD60B173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A78C-7FE4-4E81-96F2-285CC8BE1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79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C6D0-958B-4DBA-A851-0972BD60B173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A78C-7FE4-4E81-96F2-285CC8BE1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25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C6D0-958B-4DBA-A851-0972BD60B173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A78C-7FE4-4E81-96F2-285CC8BE1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C6D0-958B-4DBA-A851-0972BD60B173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A78C-7FE4-4E81-96F2-285CC8BE1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45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C6D0-958B-4DBA-A851-0972BD60B173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A78C-7FE4-4E81-96F2-285CC8BE1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17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C6D0-958B-4DBA-A851-0972BD60B173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A78C-7FE4-4E81-96F2-285CC8BE1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98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C6D0-958B-4DBA-A851-0972BD60B173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A78C-7FE4-4E81-96F2-285CC8BE1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39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CC6D0-958B-4DBA-A851-0972BD60B173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5A78C-7FE4-4E81-96F2-285CC8BE1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1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429684" cy="221457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l"/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  </a:t>
            </a: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«Трудные     </a:t>
            </a:r>
            <a:b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жизненные ситуации»</a:t>
            </a:r>
            <a:b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996952"/>
            <a:ext cx="8429684" cy="36004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lvl="1" algn="l"/>
            <a:r>
              <a:rPr lang="ru-RU" sz="5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5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Узнать, что такое трудная жизненная ситуация и как справиться с ней. </a:t>
            </a:r>
            <a:endParaRPr lang="ru-RU" sz="5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49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5138528" cy="539240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96210" y="364744"/>
            <a:ext cx="50918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b="1" i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учик – понял(а), как вести себя и к кому обратиться, если попал(а) в трудную жизненную ситуацию.</a:t>
            </a:r>
            <a:endParaRPr lang="ru-RU" sz="3200" b="1" i="1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357237"/>
            <a:ext cx="51245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Облако- я понял(а), что такое трудная жизненная ситуация. Но есть над чем подумать.</a:t>
            </a:r>
            <a:endParaRPr lang="ru-RU" sz="3200" b="1" i="1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9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Трудная жизненная ситуация-</a:t>
            </a:r>
          </a:p>
          <a:p>
            <a:pPr algn="just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ситуация, означающая переживания человека оказавшегося в положении, которое серьёзно сказывается на его благополучии, безопасности жизнедеятельности и из которого он не всегда способен выйти самостоятельно.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Трудная жизненная ситуация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24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Переживания человека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373" y="2208793"/>
            <a:ext cx="7653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Сказывается на благополучии человека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373" y="35730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Сказывается на безопасности жизнедеятельности человека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023" y="4941168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Человек не всегда способен выйти самостоятельно из сложившейся ситуации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56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58"/>
            <a:ext cx="9175065" cy="687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Трудная жизненная ситуация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24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Переживания человека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373" y="2208793"/>
            <a:ext cx="7653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Сказывается на благополучии человека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373" y="35730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Сказывается на безопасности жизнедеятельности человека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023" y="4941168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Человек не всегда способен выйти самостоятельно из сложившейся ситуации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5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82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Прочитайте текст.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Выделите важное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Запишите пути выхода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0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8864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Советы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980728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Находясь в трудной жизненной ситуации, не замыкайтесь в себе. Рядом всегда найдётся человек, способный выслушать и понять. Став на путь молчания, вы отказываете друзьям выслушать и помочь вам. Тем самым обрекаете себя на одиночество.  </a:t>
            </a:r>
            <a:endParaRPr lang="ru-RU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5292080" cy="379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9"/>
            <a:ext cx="3851920" cy="373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68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568952" cy="309634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Узнать, что такое трудная жизненная ситуация и как справиться с ней. </a:t>
            </a:r>
            <a:endParaRPr lang="ru-RU" sz="4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4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974</TotalTime>
  <Words>198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Тема:   «Трудные        жизненные ситуации»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37</cp:revision>
  <dcterms:created xsi:type="dcterms:W3CDTF">2019-01-08T17:18:50Z</dcterms:created>
  <dcterms:modified xsi:type="dcterms:W3CDTF">2022-11-29T18:16:20Z</dcterms:modified>
</cp:coreProperties>
</file>