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6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3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9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8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2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51425-0AC6-4B21-BF31-06F9A7DF1F99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32A6-143E-475F-A607-57CACF88C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1357" cy="685800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57" y="0"/>
            <a:ext cx="6370643" cy="6858000"/>
          </a:xfrm>
        </p:spPr>
      </p:pic>
    </p:spTree>
    <p:extLst>
      <p:ext uri="{BB962C8B-B14F-4D97-AF65-F5344CB8AC3E}">
        <p14:creationId xmlns:p14="http://schemas.microsoft.com/office/powerpoint/2010/main" val="1738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45027" cy="6857999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7" y="1"/>
            <a:ext cx="6146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2829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0"/>
            <a:ext cx="636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2" y="0"/>
            <a:ext cx="12387942" cy="6858000"/>
          </a:xfrm>
        </p:spPr>
      </p:pic>
    </p:spTree>
    <p:extLst>
      <p:ext uri="{BB962C8B-B14F-4D97-AF65-F5344CB8AC3E}">
        <p14:creationId xmlns:p14="http://schemas.microsoft.com/office/powerpoint/2010/main" val="296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2021-03-07T17:24:18Z</dcterms:created>
  <dcterms:modified xsi:type="dcterms:W3CDTF">2021-03-07T17:43:27Z</dcterms:modified>
</cp:coreProperties>
</file>