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льна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Admin\Desktop\atg_orders_2439_75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92449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пололи, пололи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оло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05604"/>
            <a:ext cx="7488832" cy="5756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рвали, мы рвали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i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3560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рвали, мы рвали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www.e-reading.club/illustrations/1026/1026851-Autogen_eBook_i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895436" cy="534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чесали, чесали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Admin\Desktop\20ae0cffb799f35856869accf79249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21691" cy="5295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чесали, чесали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Admin\Desktop\70e60eb4e80c202e11fa9d02954l--materialy-dlya-tvorchestva-kniga-krapivnaya-ku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8874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пряли, мы пряли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dmin\Desktop\пряж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525658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пряли, мы пряли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Admin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53344"/>
            <a:ext cx="6768752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ткали, мы ткали ленок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Admin\Desktop\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045386" cy="544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соткали льняное полотно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Admin\Desktop\6221248244c9dd0b8f05663e61w9--materialy-dlya-tvorchestva-lnyanaya-domotkan-starinnoe-lny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соткали льняное полотно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avatars.mds.yandex.net/get-zen_doc/151305/pub_5d107ebfc52e4500af1746c8_5d107ed77fc34f00af912c4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8049762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Цветущий лен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л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78017" cy="535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Спеющий лен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wpapers_ru_Мокрый-л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10" y="1052736"/>
            <a:ext cx="86409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 перед сбором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24r8d2tf8ygj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52736"/>
            <a:ext cx="85725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Льняное поле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000023_9AD3760816EF3F5B4325844500325385_698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8169995" cy="544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Сноп льна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Admin\Desktop\anons_pskov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894" y="836712"/>
            <a:ext cx="455240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Снопы льна на поле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Admin\Desktop\e835023d4fd96391881c38cc3e67b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413564" cy="556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сеяли, сеяли лен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6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07" y="1052736"/>
            <a:ext cx="8215537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134672" cy="5760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мы сеяли, сеяли лен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1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06" y="980728"/>
            <a:ext cx="8403051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87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Семена льна</vt:lpstr>
      <vt:lpstr>Цветущий лен</vt:lpstr>
      <vt:lpstr>Спеющий лен</vt:lpstr>
      <vt:lpstr>Лен перед сбором</vt:lpstr>
      <vt:lpstr>Льняное поле</vt:lpstr>
      <vt:lpstr>Сноп льна</vt:lpstr>
      <vt:lpstr>Снопы льна на поле</vt:lpstr>
      <vt:lpstr>А мы сеяли, сеяли лен</vt:lpstr>
      <vt:lpstr>А мы сеяли, сеяли лен</vt:lpstr>
      <vt:lpstr>Мы пололи, пололи ленок</vt:lpstr>
      <vt:lpstr>А мы рвали, мы рвали ленок</vt:lpstr>
      <vt:lpstr>А мы рвали, мы рвали ленок</vt:lpstr>
      <vt:lpstr>Мы чесали, чесали ленок</vt:lpstr>
      <vt:lpstr>Мы чесали, чесали ленок</vt:lpstr>
      <vt:lpstr>А мы пряли, мы пряли ленок</vt:lpstr>
      <vt:lpstr>А мы пряли, мы пряли ленок</vt:lpstr>
      <vt:lpstr>А мы ткали, мы ткали ленок</vt:lpstr>
      <vt:lpstr>Мы соткали льняное полотно</vt:lpstr>
      <vt:lpstr>Мы соткали льняное полотно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2019-09-29T15:06:53Z</dcterms:created>
  <dcterms:modified xsi:type="dcterms:W3CDTF">2019-09-29T16:27:04Z</dcterms:modified>
</cp:coreProperties>
</file>