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3" r:id="rId4"/>
    <p:sldId id="260" r:id="rId5"/>
    <p:sldId id="278" r:id="rId6"/>
    <p:sldId id="279" r:id="rId7"/>
    <p:sldId id="281" r:id="rId8"/>
    <p:sldId id="257" r:id="rId9"/>
    <p:sldId id="282" r:id="rId10"/>
    <p:sldId id="284" r:id="rId11"/>
    <p:sldId id="262" r:id="rId12"/>
    <p:sldId id="264" r:id="rId13"/>
    <p:sldId id="267" r:id="rId14"/>
    <p:sldId id="266" r:id="rId15"/>
    <p:sldId id="261" r:id="rId16"/>
    <p:sldId id="270" r:id="rId17"/>
    <p:sldId id="269" r:id="rId18"/>
    <p:sldId id="268" r:id="rId19"/>
    <p:sldId id="273" r:id="rId20"/>
    <p:sldId id="271" r:id="rId21"/>
    <p:sldId id="275" r:id="rId22"/>
    <p:sldId id="285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B7A1-5047-4C42-9695-22537FD991CA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6CB8-0BCA-43FE-91ED-73B9A00A5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pic>
        <p:nvPicPr>
          <p:cNvPr id="6" name="Picture 6" descr="http://ruzacbs.ru/sites/default/files/field/image/%D1%88%D0%BE%D0%BB%D0%BE%D1%85%D0%BE%D0%B2_0.jpg"/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333" y="1124744"/>
            <a:ext cx="80733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Обыкновенный  обыденный-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АБЫ ДЕНЬ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164288" y="1628800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знак судьбы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  рассказчика  и  Андрея  Соколова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5085184"/>
            <a:ext cx="7931224" cy="1368152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конце марта из Приазовья подули теплые ветры, и уже через двое суток начисто оголились пески левобережья Дона, в степи вспухли набитые снегом лога и балки, взломав лед, бешено взыграли степные речки, и дороги стали почти совсем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непроездны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s://shareslide.ru/img/thumbs/dec7a02b61bacb6e34f5bb220e77b73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Dell\Desktop\a1d43256305c1380.jpeg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</a:blip>
          <a:srcRect/>
          <a:stretch>
            <a:fillRect/>
          </a:stretch>
        </p:blipFill>
        <p:spPr bwMode="auto">
          <a:xfrm>
            <a:off x="1259632" y="1329390"/>
            <a:ext cx="6480719" cy="375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sp>
        <p:nvSpPr>
          <p:cNvPr id="26626" name="AutoShape 2" descr="https://shareslide.ru/img/thumbs/dec7a02b61bacb6e34f5bb220e77b73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Второй знак судьбы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Расставание Андрея Соколова с семьей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tihi.ru/pics/2019/03/20/633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07704" y="1340768"/>
            <a:ext cx="55446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552" y="5511759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"Родненький мой... Андрюша... не увидимся мы с тобой... больше... на этом... свете"...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"/>
            <a:ext cx="9144000" cy="6857534"/>
          </a:xfrm>
          <a:prstGeom prst="rect">
            <a:avLst/>
          </a:prstGeom>
          <a:noFill/>
        </p:spPr>
      </p:pic>
      <p:pic>
        <p:nvPicPr>
          <p:cNvPr id="5122" name="Picture 2" descr="https://a.d-cd.net/29cf42s-96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547664" y="1340768"/>
            <a:ext cx="57606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Третий знак судьбы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Везучий человек. Судьба его оберегает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3568" y="4883576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не  пришлось мне и  года повоевать...  Два раза за это время был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ранен,  но оба раза по легкости:  один раз -  в мякоть руки, другой - в ногу; первый раз -  пулей с самолета, другой - осколком снаряда. Дырявил немец мою машину  и  сверху  и  с  боков,  но  мне,  браток,  везло  на  первых порах.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444243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Четвертый знак судьбы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Плен 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s://i.mycdn.me/i?r=AzEPZsRbOZEKgBhR0XGMT1RkNBA5te91mFSqtWszcgBwJ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ttps://cs9.pikabu.ru/post_img/2020/05/10/5/og_og_158909469528635085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55576" y="1340768"/>
            <a:ext cx="5832648" cy="312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3568" y="4780112"/>
            <a:ext cx="4248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"Вот и отмучился  ты,  Андрей  Соколов,  а  по - лагерному -  номер  триста  тридцать первый"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Четвертый знак судьбы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допросе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bs.twimg.com/ext_tw_video_thumb/1192758992075972608/pu/img/aSVCkYrvxBPvvM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bs.twimg.com/ext_tw_video_thumb/1192758992075972608/pu/img/aSVCkYrvxBPvvM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shareslide.ru/img/thumbs/a2557e829947563db8797bbb3142e6f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https://legendy-kino.ru/wp-content/uploads/2015/11/sudba_cheloveka_strah.jpg"/>
          <p:cNvPicPr>
            <a:picLocks noChangeAspect="1" noChangeArrowheads="1"/>
          </p:cNvPicPr>
          <p:nvPr/>
        </p:nvPicPr>
        <p:blipFill>
          <a:blip r:embed="rId3" cstate="print"/>
          <a:srcRect l="18966"/>
          <a:stretch>
            <a:fillRect/>
          </a:stretch>
        </p:blipFill>
        <p:spPr bwMode="auto">
          <a:xfrm>
            <a:off x="5364088" y="3284984"/>
            <a:ext cx="3384376" cy="315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Dell\Desktop\a2557e829947563db8797bbb3142e6f8-800x.jpg"/>
          <p:cNvPicPr>
            <a:picLocks noChangeAspect="1" noChangeArrowheads="1"/>
          </p:cNvPicPr>
          <p:nvPr/>
        </p:nvPicPr>
        <p:blipFill>
          <a:blip r:embed="rId4" cstate="print"/>
          <a:srcRect l="12200" r="13146"/>
          <a:stretch>
            <a:fillRect/>
          </a:stretch>
        </p:blipFill>
        <p:spPr bwMode="auto">
          <a:xfrm>
            <a:off x="899592" y="1340768"/>
            <a:ext cx="4320480" cy="325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294999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Пятый знак судьбы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стреча с  Ванюшей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AutoShape 3" descr="https://shareslide.ru/img/tmb/5/461439/cd8904ecd0afc3aa380b6a8dc17b6e72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Dell\Desktop\cd8904ecd0afc3aa380b6a8dc17b6e72-800x.jpg"/>
          <p:cNvPicPr>
            <a:picLocks noChangeAspect="1" noChangeArrowheads="1"/>
          </p:cNvPicPr>
          <p:nvPr/>
        </p:nvPicPr>
        <p:blipFill>
          <a:blip r:embed="rId3" cstate="print"/>
          <a:srcRect l="6531" t="7161" r="7476" b="8421"/>
          <a:stretch>
            <a:fillRect/>
          </a:stretch>
        </p:blipFill>
        <p:spPr bwMode="auto">
          <a:xfrm>
            <a:off x="539552" y="1268761"/>
            <a:ext cx="4248472" cy="312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n1s2.hsmedia.ru/46/19/64/46196444f6197111bf3f8be512572693/3245x4056_0xac120003_15638872451618810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2201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27584" y="5471066"/>
            <a:ext cx="7488832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Наклонился я к нему, тихонько спрашиваю: "Ванюшка, а ты знаешь, кто я такой?" Он и спросил, как выдохнул: "Кто?" Я ему и говорю так же тихо: "Я - твой отец".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pic>
        <p:nvPicPr>
          <p:cNvPr id="26626" name="Picture 2" descr="https://www.topnews.ru/wp-content/uploads/2020/05/Mikhalkov-Besog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92696"/>
            <a:ext cx="540533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75656" y="4258687"/>
            <a:ext cx="66967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оссиянам придумывать героев не надо. Они у России есть и они настоящие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С. Михалков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pic>
        <p:nvPicPr>
          <p:cNvPr id="27650" name="Picture 2" descr="Изображение награ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838450" cy="5353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5616624" cy="225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«Медаль "Золотая Звезда"»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Медаль "Золотая Звезда" Героя Российской Федерации - высший знак особого отличия. Установлена с 1939 года как дополнительный знак отличия к званию Героя Советского Союза. После распада Советского Союза медаль восстановлена в 1992 году как знак отличия к званию Героя России.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l="17148" t="29024" r="70625" b="6820"/>
          <a:stretch>
            <a:fillRect/>
          </a:stretch>
        </p:blipFill>
        <p:spPr bwMode="auto">
          <a:xfrm>
            <a:off x="611560" y="2564904"/>
            <a:ext cx="2664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 l="17482" t="12600" r="71178" b="45401"/>
          <a:stretch>
            <a:fillRect/>
          </a:stretch>
        </p:blipFill>
        <p:spPr bwMode="auto">
          <a:xfrm>
            <a:off x="3419872" y="2564904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pic>
        <p:nvPicPr>
          <p:cNvPr id="27650" name="Picture 2" descr="Маршал Советского Союза Семён Будённый в парадной форме образца 1943 год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2336579" cy="3078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3" y="62068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Трижды Герои Советского Союза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1" y="4581128"/>
            <a:ext cx="2736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Маршал Советского Союза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Семён Михайлович Будённый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Ivan Kozhedub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2160240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4" y="458112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 военачальник, маршал авиации, лётчик-ас.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4" name="Picture 6" descr="Маршал авиации А. И. Покры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3"/>
            <a:ext cx="2160240" cy="31536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458112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Маршал авиации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 Иванович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pic>
        <p:nvPicPr>
          <p:cNvPr id="4" name="Picture 2" descr="https://roslib.rudn.ru/public/uploads/admin/news/5de626810a7a8_15753642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3384376" cy="225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«Тюльпаны»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девятый майский день пришли ребята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могиле Неизвестного солдата,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молча положить тюльпаны на гранит…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тут один Тюльпан другим и говорит: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Зачем нас только утром дети рвали?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мы на солнце к вечеру завяли?…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Ты не жалей себя, — сказал Тюльпан-собрат,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не жалел себя лежащий здесь солдат!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Твоя судьба в руках тебя растивших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если ты уже попал в букет,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Достойней пасть к ногам в боях погибших,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украшать собой сомнительный банкет!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Сергей Михалков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92696"/>
            <a:ext cx="623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Четырежды Герои Советского Союза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Brezhnev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304256" cy="34097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08518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Президиума Верховного Совета СССР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Леонид Ильич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Брежнев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Zhukov-LIFE-1944-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2381250" cy="33242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157192"/>
            <a:ext cx="2895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Министр обороны СССР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Георгий Константинович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534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87624" y="836712"/>
            <a:ext cx="6840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 — это исповедь.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видом исповеди — проповедь.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тех, кого мы любим — заповедь.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тех, кто ненавистен — отповедь.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Ошанин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cdn.fishki.net/upload/post/2021/03/25/3676901/aa12e816b20d011d1e1f83379a163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4392488" cy="314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"/>
            <a:ext cx="9144000" cy="68575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9269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1553098"/>
            <a:ext cx="7992888" cy="275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Напишите сочинение – рассуждение  на тему: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«Изображение народного характера в повести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А. Шолохова «Судьба человека»»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"/>
            <a:ext cx="9144000" cy="68575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9269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2291761"/>
            <a:ext cx="7992888" cy="12772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урок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258626629_1258626158_9ea9840302f1"/>
          <p:cNvPicPr>
            <a:picLocks noChangeAspect="1" noChangeArrowheads="1"/>
          </p:cNvPicPr>
          <p:nvPr/>
        </p:nvPicPr>
        <p:blipFill>
          <a:blip r:embed="rId2" cstate="print">
            <a:lum bright="70000" contrast="-58000"/>
          </a:blip>
          <a:srcRect l="6973" t="13901" r="6923" b="57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Обратимся к словарю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000125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800" b="1" i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altLang="ru-RU" sz="2800" b="1" i="1" dirty="0" smtClean="0">
                <a:solidFill>
                  <a:srgbClr val="0070C0"/>
                </a:solidFill>
                <a:latin typeface="Georgia" pitchFamily="18" charset="0"/>
              </a:rPr>
              <a:t>Судьба</a:t>
            </a:r>
            <a:r>
              <a:rPr lang="ru-RU" altLang="ru-RU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altLang="ru-RU" sz="2800" b="1" dirty="0" smtClean="0">
                <a:solidFill>
                  <a:srgbClr val="990033"/>
                </a:solidFill>
                <a:latin typeface="Georgia" pitchFamily="18" charset="0"/>
              </a:rPr>
              <a:t>—</a:t>
            </a:r>
          </a:p>
          <a:p>
            <a:r>
              <a:rPr lang="ru-RU" altLang="ru-RU" sz="28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1. Стечение обстоятельств, не зависящих от воли человека, ход жизненных событий.</a:t>
            </a:r>
          </a:p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2. Доля, участь. </a:t>
            </a:r>
          </a:p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3. История существования кого – чего –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4. Будущее, то, что случится. </a:t>
            </a:r>
          </a:p>
          <a:p>
            <a:endParaRPr lang="ru-RU" altLang="ru-RU" sz="2800" b="1" dirty="0">
              <a:latin typeface="Georgia" pitchFamily="18" charset="0"/>
            </a:endParaRPr>
          </a:p>
          <a:p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>
                <a:latin typeface="Georgia" pitchFamily="18" charset="0"/>
              </a:rPr>
              <a:t>                                                     (Ожегов С.И. Словарь русского языка)</a:t>
            </a:r>
          </a:p>
          <a:p>
            <a:endParaRPr lang="ru-RU" altLang="ru-RU" sz="2000" dirty="0">
              <a:latin typeface="Georgia" pitchFamily="18" charset="0"/>
            </a:endParaRPr>
          </a:p>
          <a:p>
            <a:endParaRPr lang="ru-RU" alt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5197" t="15120" r="48026" b="21360"/>
          <a:stretch>
            <a:fillRect/>
          </a:stretch>
        </p:blipFill>
        <p:spPr bwMode="auto">
          <a:xfrm>
            <a:off x="3851920" y="764704"/>
            <a:ext cx="46085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627585"/>
            <a:ext cx="31683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1956-1957 гг.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написан рассказ «Судьба человека»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1959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рассказ экранизирован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1959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написана опера по сюжету одноименного рассказа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выход передачи «Судьба человека» (Канал «Россия-1»)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0" y="3861048"/>
            <a:ext cx="2843808" cy="2376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Эпизод «Беженцы»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1412776"/>
            <a:ext cx="2843808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60648"/>
            <a:ext cx="7474024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География рассказа и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география съемок фильма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1520" y="1736812"/>
            <a:ext cx="2448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Андрей Соколов уходит добровольцем  на фронт. Прощания с женой  происходит на железнодорожном вокзале города Тамбова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https://tvtambov.ru/wp-content/uploads/2020/06/snzhdvokzal.jpg"/>
          <p:cNvPicPr>
            <a:picLocks noChangeAspect="1" noChangeArrowheads="1"/>
          </p:cNvPicPr>
          <p:nvPr/>
        </p:nvPicPr>
        <p:blipFill>
          <a:blip r:embed="rId2" cstate="print"/>
          <a:srcRect l="12136" r="12016" b="12514"/>
          <a:stretch>
            <a:fillRect/>
          </a:stretch>
        </p:blipFill>
        <p:spPr bwMode="auto">
          <a:xfrm>
            <a:off x="2771800" y="1268760"/>
            <a:ext cx="36004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1" name="Picture 7" descr="https://img.gazeta.ru/files3/883/14526883/upload-RIAN_63458.HR-pic4_zoom-1500x1500-19889.jpg"/>
          <p:cNvPicPr>
            <a:picLocks noChangeAspect="1" noChangeArrowheads="1"/>
          </p:cNvPicPr>
          <p:nvPr/>
        </p:nvPicPr>
        <p:blipFill>
          <a:blip r:embed="rId3" cstate="print"/>
          <a:srcRect l="10528"/>
          <a:stretch>
            <a:fillRect/>
          </a:stretch>
        </p:blipFill>
        <p:spPr bwMode="auto">
          <a:xfrm>
            <a:off x="5652120" y="1268760"/>
            <a:ext cx="33123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3" name="Picture 9" descr="Tambov tatar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3456384" cy="225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5" name="Picture 11" descr="https://avatars.mds.yandex.net/i?id=2a00000179faddcfc49fc3e8b41a9f987cfb-423379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05064"/>
            <a:ext cx="316835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332656"/>
            <a:ext cx="2843808" cy="2376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Эпизод, в котором советских пленных ведут в храм 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3356992"/>
            <a:ext cx="2843808" cy="23762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с мальчиком Ванюшей и другие послевоенные события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Ternovoe 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37444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s://infovoronezh.ru/images/News/2016/601467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20688"/>
            <a:ext cx="327687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 descr="Руины Ротонды. 2008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8" descr="https://ic.pics.livejournal.com/ortalex/23317813/60465/60465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327585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332656"/>
            <a:ext cx="2843808" cy="23762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Эпизод, где каторжане </a:t>
            </a:r>
            <a:r>
              <a:rPr lang="ru-RU" dirty="0"/>
              <a:t>добывают камень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3645024"/>
            <a:ext cx="2843808" cy="2376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Эпизод прощания Соколова с погибшим сыном </a:t>
            </a:r>
          </a:p>
        </p:txBody>
      </p:sp>
      <p:pic>
        <p:nvPicPr>
          <p:cNvPr id="15364" name="Picture 4" descr="https://webmineral.ru/upload/9cae7ed21358198af7f7eadc43265dce.JPG"/>
          <p:cNvPicPr>
            <a:picLocks noChangeAspect="1" noChangeArrowheads="1"/>
          </p:cNvPicPr>
          <p:nvPr/>
        </p:nvPicPr>
        <p:blipFill>
          <a:blip r:embed="rId2" cstate="print"/>
          <a:srcRect l="28560" t="27812" r="11801" b="5185"/>
          <a:stretch>
            <a:fillRect/>
          </a:stretch>
        </p:blipFill>
        <p:spPr bwMode="auto">
          <a:xfrm>
            <a:off x="2987824" y="332656"/>
            <a:ext cx="35283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https://static.tildacdn.com/tild3137-3664-4637-b633-663733323233/noro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823" y="332656"/>
            <a:ext cx="347317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Юго-западная часть замка"/>
          <p:cNvPicPr>
            <a:picLocks noChangeAspect="1" noChangeArrowheads="1"/>
          </p:cNvPicPr>
          <p:nvPr/>
        </p:nvPicPr>
        <p:blipFill>
          <a:blip r:embed="rId4" cstate="print"/>
          <a:srcRect l="9531" b="23052"/>
          <a:stretch>
            <a:fillRect/>
          </a:stretch>
        </p:blipFill>
        <p:spPr bwMode="auto">
          <a:xfrm>
            <a:off x="3203848" y="3429000"/>
            <a:ext cx="273402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0" name="Picture 10" descr="https://webpulse.imgsmail.ru/imgpreview?mb=webpulse&amp;key=pulse_cabinet-image-db079958-166d-494a-a281-2dc6f7465f7f"/>
          <p:cNvPicPr>
            <a:picLocks noChangeAspect="1" noChangeArrowheads="1"/>
          </p:cNvPicPr>
          <p:nvPr/>
        </p:nvPicPr>
        <p:blipFill>
          <a:blip r:embed="rId5" cstate="print"/>
          <a:srcRect l="8249" r="7203"/>
          <a:stretch>
            <a:fillRect/>
          </a:stretch>
        </p:blipFill>
        <p:spPr bwMode="auto">
          <a:xfrm>
            <a:off x="5724128" y="3933056"/>
            <a:ext cx="320384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333" y="1124744"/>
            <a:ext cx="80733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«Знаки судьбы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рассказе М.А.Шолохова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«Судьба человека»»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03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"/>
            <a:ext cx="9144000" cy="6857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365104"/>
            <a:ext cx="807336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«...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Иной раз не спишь ночью, глядишь в темноту пустыми глазами и думаешь: "За что же ты, жизнь, меня так покалечила? За что так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исказнила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" Нету мне ответа ни в темноте, ни при ясном солнышке… Нету и не дождусь!.. "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dzeninfra.ru/get-zen_brief/7731634/pub_634ebbc8a760536f098a006e_634ec438fcbf104df8e343e6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5832648" cy="387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569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География рассказа и  география съемок фильма </vt:lpstr>
      <vt:lpstr>Слайд 6</vt:lpstr>
      <vt:lpstr>Слайд 7</vt:lpstr>
      <vt:lpstr>Слайд 8</vt:lpstr>
      <vt:lpstr>Слайд 9</vt:lpstr>
      <vt:lpstr>Слайд 10</vt:lpstr>
      <vt:lpstr>Первый знак судьбы Встреча  рассказчика  и  Андрея  Соколова</vt:lpstr>
      <vt:lpstr>Второй знак судьбы Расставание Андрея Соколова с семьей</vt:lpstr>
      <vt:lpstr> Третий знак судьбы Везучий человек. Судьба его оберегает</vt:lpstr>
      <vt:lpstr>Слайд 14</vt:lpstr>
      <vt:lpstr> Четвертый знак судьбы  На допросе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2023-02-19T10:01:41Z</dcterms:created>
  <dcterms:modified xsi:type="dcterms:W3CDTF">2023-03-01T18:35:07Z</dcterms:modified>
</cp:coreProperties>
</file>