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87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70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9579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340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2800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896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727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57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52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17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31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8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85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4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0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41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8582B-3FB2-448C-A408-D286D72D60F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808889-2704-4651-A91D-A27EF5EED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03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9431" y="646547"/>
            <a:ext cx="7766936" cy="203200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клуба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«Искра»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военно-патриотического направления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256506"/>
            <a:ext cx="7766936" cy="109689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Кайль</a:t>
            </a:r>
            <a:r>
              <a:rPr lang="ru-RU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Елена Алексеевна </a:t>
            </a:r>
          </a:p>
          <a:p>
            <a:pPr algn="ctr"/>
            <a:r>
              <a:rPr lang="ru-RU" sz="8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  бюджетное   общеобразовательное учреждение</a:t>
            </a:r>
          </a:p>
          <a:p>
            <a:pPr algn="ctr"/>
            <a:r>
              <a:rPr lang="ru-RU" sz="8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8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Пахомовская</a:t>
            </a:r>
            <a:r>
              <a:rPr lang="ru-RU" sz="8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основная общеобразовательная школа»</a:t>
            </a:r>
          </a:p>
          <a:p>
            <a:pPr algn="ctr"/>
            <a:r>
              <a:rPr lang="ru-RU" sz="8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ННМР Омской </a:t>
            </a:r>
            <a:r>
              <a:rPr lang="ru-RU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algn="ctr"/>
            <a:endParaRPr lang="ru-RU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2023г</a:t>
            </a:r>
            <a:endParaRPr lang="ru-RU" sz="4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6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0910"/>
            <a:ext cx="8596668" cy="42441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Актуальность практики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Важнейший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вопрос, который стоит в настоящее время перед школой - это возрождение духовных традиций России, с очень четкой фиксацией в сознании ребенка таких понятий как Родина, Отечество, Отчизна, Родной край, Гражданин, Патриот, Герой, Ветеран войны и труда. Воспитание и обучение ребенка должно быть построено так, чтобы ребенок, выросший в нашей стране, не стал человеком, которого абсолютно не волнует судьба своей Родины.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Сегодня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школа - то место, где возможно целенаправленное воспитание граждан и патриотов России. Людей, которые будут гордиться своей Родиной,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значит, когда это будет необходимо, смогут ее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защитить.</a:t>
            </a:r>
            <a:b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Важнейший вопрос, который стоит в настоящее время перед школой - это возрождение духовных традиций России, с очень четкой фиксацией в сознании ребенка таких понятий как Родина, Отечество, Отчизна, Родной край, Гражданин, Патриот, Герой, Ветеран войны и труда. Воспитание и обучение ребенка должно быть построено так, чтобы ребенок, выросший в нашей стране, не стал человеком, которого абсолютно не волнует судьба своей Родины. Сегодня именно школа - то место, где возможно целенаправленное воспитание граждан и патриотов России. Людей, которые будут гордиться своей Родиной, а, значит, когда это будет необходимо, смогут ее защитить.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Проблема   развития малых сел и деревень всегда волнует органы власти.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Южное,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д.Бердянка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находятся  на территории Азовского сельского поселения .Развитием и воспитанием детей занимаются родители и МБОУ «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Пахомовская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ООШ».В селах отсутствуют очаги культуры   и библиотеки. Дети отравленные игровым ресурсом интернета  выходят   за границы  реальной  жизни .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Для формирования полноценного развития детей в школе, а также гражданской  позиции удовлетворяющей все запросы воспитательного процесса, был создан   военно-патриотический клуб «Искра».  Ежедневное посещение клуба, общение со сверстниками, занятия по спортивной   и строевой подготовке ,   оказание первой медицинской помощи в ЧС в школе , дома, на улице поможет детям справится с любой поставленной задачей.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обучающихся   в участии клуба добрых дел, стремление к учёбе, миру и   милосердию, уменьшают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инг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насилие, гнев, бездушие в сердцах детей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  и изучение исторического наследия Российского народа   откроет горизонты будущего, кто чтит историю, память предков всегда имеет прочный фундамент для успеха, мира и созидания.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993290"/>
              </p:ext>
            </p:extLst>
          </p:nvPr>
        </p:nvGraphicFramePr>
        <p:xfrm>
          <a:off x="9184622" y="7416800"/>
          <a:ext cx="245705" cy="51313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705">
                  <a:extLst>
                    <a:ext uri="{9D8B030D-6E8A-4147-A177-3AD203B41FA5}">
                      <a16:colId xmlns:a16="http://schemas.microsoft.com/office/drawing/2014/main" val="1796667628"/>
                    </a:ext>
                  </a:extLst>
                </a:gridCol>
              </a:tblGrid>
              <a:tr h="50537224">
                <a:tc>
                  <a:txBody>
                    <a:bodyPr/>
                    <a:lstStyle/>
                    <a:p>
                      <a:r>
                        <a:rPr lang="ru-RU" sz="700" dirty="0" err="1" smtClean="0">
                          <a:effectLst/>
                        </a:rPr>
                        <a:t>Важйший</a:t>
                      </a:r>
                      <a:r>
                        <a:rPr lang="ru-RU" sz="700" dirty="0" smtClean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вопрос, который стоит в настоящее время перед школой - это возрождение духовных традиций России, с очень четкой фиксацией в сознании ребенка таких понятий как Родина, Отечество, Отчизна, Родной край, Гражданин, Патриот, Герой, Ветеран войны и труда. Воспитание и обучение ребенка должно быть построено так, чтобы ребенок, выросший в нашей стране, не стал человеком, которого абсолютно не волнует судьба своей Родины. Сегодня именно школа - то место, где возможно целенаправленное воспитание граждан и патриотов России. Людей, которые будут гордиться своей Родиной, а, значит, когда это будет необходимо, смогут ее защитить.</a:t>
                      </a:r>
                      <a:endParaRPr lang="ru-RU" sz="500" dirty="0">
                        <a:effectLst/>
                      </a:endParaRPr>
                    </a:p>
                    <a:p>
                      <a:r>
                        <a:rPr lang="ru-RU" sz="700" dirty="0">
                          <a:effectLst/>
                        </a:rPr>
                        <a:t>Военно-патриотическое воспитание подрастающего поколения всегда являлось одной из важных приоритетов будущего страны. Суть патриотического воспитания состоит в том, чтобы посеять и взрастить в детской душе семена любви к родной природе, к родному дому и семье, к истории и культуре страны. Наследие нравственных и эстетических ценностей родной культуры в детском возрасте- это и есть самый естественный, а потому и самый верный способ патриотического воспитания, воспитания чувства </a:t>
                      </a:r>
                      <a:r>
                        <a:rPr lang="ru-RU" sz="700" dirty="0" err="1" smtClean="0">
                          <a:effectLst/>
                        </a:rPr>
                        <a:t>лбви</a:t>
                      </a:r>
                      <a:r>
                        <a:rPr lang="ru-RU" sz="700" dirty="0" smtClean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к Отечеству. Чтобы понятие имели огромный смысл в сердцах и сознании детей, начинать обучать военному делу необходимо с раннего возраста. Так как внеурочная деятельность проявляет разные формы образования, дети могут прикоснутся к нестандартным проблемным ситуациям и реальностям жизненного бытия, дисциплины ,преданности  и физической подготовки.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90" marR="31990" marT="0" marB="0"/>
                </a:tc>
                <a:extLst>
                  <a:ext uri="{0D108BD9-81ED-4DB2-BD59-A6C34878D82A}">
                    <a16:rowId xmlns:a16="http://schemas.microsoft.com/office/drawing/2014/main" val="110502579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276864"/>
              </p:ext>
            </p:extLst>
          </p:nvPr>
        </p:nvGraphicFramePr>
        <p:xfrm>
          <a:off x="1455895" y="5965825"/>
          <a:ext cx="86578" cy="76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578">
                  <a:extLst>
                    <a:ext uri="{9D8B030D-6E8A-4147-A177-3AD203B41FA5}">
                      <a16:colId xmlns:a16="http://schemas.microsoft.com/office/drawing/2014/main" val="666032336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9" marR="30589" marT="0" marB="0"/>
                </a:tc>
                <a:extLst>
                  <a:ext uri="{0D108BD9-81ED-4DB2-BD59-A6C34878D82A}">
                    <a16:rowId xmlns:a16="http://schemas.microsoft.com/office/drawing/2014/main" val="3479863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Ценность практики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1219201"/>
            <a:ext cx="8596668" cy="4822162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практики заключатся в следующем. Программа рассчитана на 102ч. - по 3 ч. в неделю.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представлена комплексом дидактических единиц и видов деятельности. Внеурочная деятельность проходит в разных формах (посещение и занятия в музейном уголке школы для Орлят России, экскурсии по Залу боевой славы Азовского ННР, мастер-классы военно-патриотического клуба «ИСКРА» для Орлят России, акции «Журавли», «Письмо солдату», «Чистый двор», «Боевой журнал», «Мы за ЗОЖ», «Посылка солдату», «Нет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вейпу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«Герои земляки», «Чистый обелиск».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каждое мероприятие, по каждой теме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цифровой образовательный ресурс, в основе которого лежит   поэлементное содержания дидактических единиц и тем разделов.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3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678545"/>
            <a:ext cx="7940193" cy="2632364"/>
          </a:xfrm>
        </p:spPr>
        <p:txBody>
          <a:bodyPr>
            <a:norm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составляющей практики является преемственность начальной и основной школы ,28 мая учащиеся вступают в ряды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Юнармии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посещают  с 1 сентября военно-патриотический   клуб «Искра» - сотрудничество   с ВУЗами, Военкоматом Азовского ННМР, Начальником штаба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Юнармии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Азовского ННМР  Кузмин Ю.Н ,Региональным отделением Всероссийского военно-патриотического общественного движения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Юнармия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Омской области и направление профориентации по «Билету будущего», «Россия мои горизонты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Программа прошла экспертизу на Педагогическом совете   школы, ШМО  и рекомендована к использованию в школе.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88292" y="543349"/>
            <a:ext cx="762923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программы   клуба «Искра» лежит 7 разделов   ,в которые включены теория и практика изучения материала :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История вооруженных сил России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Строевая подготовка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Основы медицинских знаний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Виды вооружений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Огневая подготовка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Основы выживания в сложных условиях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Тактическая подготовка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7335" y="3721011"/>
            <a:ext cx="9565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7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клуба «ИСКРА»: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помочь детям увидеть, что можно изменить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мир: группу, семью, школу, микрорайон, страну, регион, прекрасную и богатую нашу планету - к лучшему;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вовлекать детей и подростков в поиск путей и средств решения проблем и участие в работе по улучшению жизни для всех;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поддерживать молодых и старых в их работе для лучшей жизни всех: близких, более широкого круга людей, человечества в целом, природы;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помогать осознанию того, что плохо, а что хорошо, что содействует добру, а что нет;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помочь молодым и старым видеть угрозу добру, а затем каждому человеку, группе - научиться содействовать необходимым переменам.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6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341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практики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02327"/>
            <a:ext cx="8596668" cy="4739035"/>
          </a:xfrm>
        </p:spPr>
        <p:txBody>
          <a:bodyPr>
            <a:normAutofit lnSpcReduction="10000"/>
          </a:bodyPr>
          <a:lstStyle/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Программой охвачены обучающиеся 5 класса в количестве 20 человек.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Сформирован актив класса, распределены обязанности по классным и внеурочным делам. 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- 6 учеников стали победителями муниципального конкурса «Мир нужен всем».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Участниками Программы проведена акция «Журавли» для населенных пунктов: д. Южное, д.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Бердянка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Пахомовка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Посетили встречу с Начальником штаба «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Юнармии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Кузмин Ю.Н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Участники группы посетили экскурсии в городе Омске в «Поезд «Победы», исторический мультимедийный парк «Россия - моя история». 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Приняли участие в интеллектуальной игре  среди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Юноармейских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отрядов Омской области  «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Юнармия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гордится» по теме «Маршал Советского союза К.К Рокоссовский ,» Город-герой Минск и город герой Новороссийск» , «Мальчишки герои большой войны»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Приняли участие в мастер классе «Боевая техника России» Омский автобронетанковый инженерный институт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Организовали экскурсию в библиотеку для учащихся 3 класса МБОУ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Пахомовская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ООШ» по теме « Славы Героев –будем достойны!»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-Выступили на линейки школы« Разговоры о важном»   с Орлятами России учащимися 4 класса  по теме Главный закон страны  ,Герои нашего времени, Мы вместе.</a:t>
            </a:r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9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42109"/>
            <a:ext cx="8596668" cy="5099253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за время участия в конкурсах, мероприятиях коллектив стал сплоченным. Учащимся очень интересно обучаться в своем классе, физически стали выносливыми, улучшили свои качественные показатели по общим предметам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итоге 2022-2023 году после в вступления в клуб «Искра» учащиеся 4 класса успешно сдали ВПР,   повысился интерес к учёбе. В 2023-2024г наблюдается положительная динамика ВСОШ школьного уровня, приняли 100% учащихся по предметам, математика, русский язык, история, география. Участвовали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ЭКОтреке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Муниципального и Регионального уровня.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Анализируя коллектив могу сказать,   что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Юнармия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очень сильно стимулирует учащихся на участие в различных мероприятиях, олимпиадах , конкурсах. Мной лично ведется табель активности учащихся. По итогам участия получают поощрения и благодарственные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письма.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Единая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в классе поднимает дисциплину,  опрятный вид ,служит примером для окружающих. Нет нареканий от администрации школы по правонарушениям  и поведению.</a:t>
            </a:r>
          </a:p>
        </p:txBody>
      </p:sp>
    </p:spTree>
    <p:extLst>
      <p:ext uri="{BB962C8B-B14F-4D97-AF65-F5344CB8AC3E}">
        <p14:creationId xmlns:p14="http://schemas.microsoft.com/office/powerpoint/2010/main" val="37826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7309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использовать в массовой практике воспитания и социализации.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46909"/>
            <a:ext cx="8596668" cy="4794453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Жизнь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подталкивает нас к активному владению компьютером и использованию в связи с этим безграничных возможностей интернета. Благодаря внедрению информационных технологий в педагогическую профессиональную деятельность, мы активно раздвигаем границы нашего кругозора, развиваем способы обмена информацией посредством электронной почты, участия в обсуждении проблем на педагогических форумах и индивидуальных сайтах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имеет свои социальные страницы ,где размещена вся информация о её деятельности.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486723"/>
              </p:ext>
            </p:extLst>
          </p:nvPr>
        </p:nvGraphicFramePr>
        <p:xfrm>
          <a:off x="1034473" y="3547586"/>
          <a:ext cx="8312727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0926">
                  <a:extLst>
                    <a:ext uri="{9D8B030D-6E8A-4147-A177-3AD203B41FA5}">
                      <a16:colId xmlns:a16="http://schemas.microsoft.com/office/drawing/2014/main" val="4797066"/>
                    </a:ext>
                  </a:extLst>
                </a:gridCol>
                <a:gridCol w="4281801">
                  <a:extLst>
                    <a:ext uri="{9D8B030D-6E8A-4147-A177-3AD203B41FA5}">
                      <a16:colId xmlns:a16="http://schemas.microsoft.com/office/drawing/2014/main" val="12303846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Электронный адрес: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kail.elena76@mail.ru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0911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Ссылка  </a:t>
                      </a:r>
                      <a:r>
                        <a:rPr lang="en-US" sz="1400" dirty="0">
                          <a:effectLst/>
                        </a:rPr>
                        <a:t>VK</a:t>
                      </a:r>
                      <a:r>
                        <a:rPr lang="ru-RU" sz="1400" dirty="0">
                          <a:effectLst/>
                        </a:rPr>
                        <a:t> страница учителя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https://vk.com/e.kayl76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940544"/>
                  </a:ext>
                </a:extLst>
              </a:tr>
              <a:tr h="557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Ссылка </a:t>
                      </a:r>
                      <a:r>
                        <a:rPr lang="en-US" sz="1400" dirty="0">
                          <a:effectLst/>
                        </a:rPr>
                        <a:t>VK</a:t>
                      </a:r>
                      <a:r>
                        <a:rPr lang="ru-RU" sz="1400" dirty="0">
                          <a:effectLst/>
                        </a:rPr>
                        <a:t> страница школы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https://vk.com/club216977925                                                                                                       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4269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Ссылка </a:t>
                      </a:r>
                      <a:r>
                        <a:rPr lang="ru-RU" sz="1400" dirty="0">
                          <a:effectLst/>
                        </a:rPr>
                        <a:t>на сайт школы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http://oupakhom.azov.obr55.ru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6298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17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Другая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9CA3C"/>
      </a:accent1>
      <a:accent2>
        <a:srgbClr val="90C226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</TotalTime>
  <Words>943</Words>
  <Application>Microsoft Office PowerPoint</Application>
  <PresentationFormat>Широкоэкранный</PresentationFormat>
  <Paragraphs>75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Аспект</vt:lpstr>
      <vt:lpstr>Программа  внеурочной деятельности  клуба «Искра» военно-патриотического направления </vt:lpstr>
      <vt:lpstr>Актуальность практики          Важнейший вопрос, который стоит в настоящее время перед школой - это возрождение духовных традиций России, с очень четкой фиксацией в сознании ребенка таких понятий как Родина, Отечество, Отчизна, Родной край, Гражданин, Патриот, Герой, Ветеран войны и труда. Воспитание и обучение ребенка должно быть построено так, чтобы ребенок, выросший в нашей стране, не стал человеком, которого абсолютно не волнует судьба своей Родины.              Сегодня именно школа - то место, где возможно целенаправленное воспитание граждан и патриотов России. Людей, которые будут гордиться своей Родиной, а значит, когда это будет необходимо, смогут ее защитить.  Важнейший вопрос, который стоит в настоящее время перед школой - это возрождение духовных традиций России, с очень четкой фиксацией в сознании ребенка таких понятий как Родина, Отечество, Отчизна, Родной край, Гражданин, Патриот, Герой, Ветеран войны и труда. Воспитание и обучение ребенка должно быть построено так, чтобы ребенок, выросший в нашей стране, не стал человеком, которого абсолютно не волнует судьба своей Родины. Сегодня именно школа - то место, где возможно целенаправленное воспитание граждан и патриотов России. Людей, которые будут гордиться своей Родиной, а, значит, когда это будет необходимо, смогут ее защитить.            Проблема   развития малых сел и деревень всегда волнует органы власти. д. Южное, д.Бердянка  находятся  на территории Азовского сельского поселения .Развитием и воспитанием детей занимаются родители и МБОУ «Пахомовская ООШ».В селах отсутствуют очаги культуры   и библиотеки. Дети отравленные игровым ресурсом интернета  выходят   за границы  реальной  жизни .         Для формирования полноценного развития детей в школе, а также гражданской  позиции удовлетворяющей все запросы воспитательного процесса, был создан   военно-патриотический клуб «Искра».  Ежедневное посещение клуба, общение со сверстниками, занятия по спортивной   и строевой подготовке ,   оказание первой медицинской помощи в ЧС в школе , дома, на улице поможет детям справится с любой поставленной задачей. Мотивация обучающихся   в участии клуба добрых дел, стремление к учёбе, миру и   милосердию, уменьшают буллинг,   насилие, гнев, бездушие в сердцах детей. А сохранение   и изучение исторического наследия Российского народа   откроет горизонты будущего, кто чтит историю, память предков всегда имеет прочный фундамент для успеха, мира и созидания.        </vt:lpstr>
      <vt:lpstr>Ценность практики  </vt:lpstr>
      <vt:lpstr>Презентация PowerPoint</vt:lpstr>
      <vt:lpstr>Презентация PowerPoint</vt:lpstr>
      <vt:lpstr>Результативность практики</vt:lpstr>
      <vt:lpstr>Презентация PowerPoint</vt:lpstr>
      <vt:lpstr>Возможность использовать в массовой практике воспитания и социализации.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 внеурочной деятельности  клуба «Искра» военно-патриотического направления </dc:title>
  <dc:creator>Acer</dc:creator>
  <cp:lastModifiedBy>Acer</cp:lastModifiedBy>
  <cp:revision>21</cp:revision>
  <dcterms:created xsi:type="dcterms:W3CDTF">2023-12-16T11:44:57Z</dcterms:created>
  <dcterms:modified xsi:type="dcterms:W3CDTF">2023-12-20T02:32:28Z</dcterms:modified>
</cp:coreProperties>
</file>