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Натали\Desktop\5b00486fd87f4_foto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ли\Desktop\уп-отнение-ействует-в-цирке-65352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Натали\Desktop\5b00486fd87f4_foto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и\Desktop\b8d0c45ed284bd39589567815d3180efa0.jpg"/>
          <p:cNvPicPr>
            <a:picLocks noChangeAspect="1" noChangeArrowheads="1"/>
          </p:cNvPicPr>
          <p:nvPr/>
        </p:nvPicPr>
        <p:blipFill>
          <a:blip r:embed="rId2"/>
          <a:srcRect l="10940" t="34727" r="12958" b="13596"/>
          <a:stretch>
            <a:fillRect/>
          </a:stretch>
        </p:blipFill>
        <p:spPr bwMode="auto">
          <a:xfrm>
            <a:off x="500034" y="714356"/>
            <a:ext cx="3780482" cy="21431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Натали\Desktop\1204874_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500462" cy="21431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Натали\Desktop\1706551_3.png"/>
          <p:cNvPicPr>
            <a:picLocks noChangeAspect="1" noChangeArrowheads="1"/>
          </p:cNvPicPr>
          <p:nvPr/>
        </p:nvPicPr>
        <p:blipFill>
          <a:blip r:embed="rId4"/>
          <a:srcRect l="13658" t="36063" r="4024" b="12195"/>
          <a:stretch>
            <a:fillRect/>
          </a:stretch>
        </p:blipFill>
        <p:spPr bwMode="auto">
          <a:xfrm>
            <a:off x="500034" y="4000504"/>
            <a:ext cx="3786214" cy="2000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Натали\Desktop\slide-17.jpg"/>
          <p:cNvPicPr>
            <a:picLocks noChangeAspect="1" noChangeArrowheads="1"/>
          </p:cNvPicPr>
          <p:nvPr/>
        </p:nvPicPr>
        <p:blipFill>
          <a:blip r:embed="rId5"/>
          <a:srcRect l="6714" t="24788" r="2873" b="20203"/>
          <a:stretch>
            <a:fillRect/>
          </a:stretch>
        </p:blipFill>
        <p:spPr bwMode="auto">
          <a:xfrm>
            <a:off x="4714876" y="4000504"/>
            <a:ext cx="3929090" cy="2000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\Desktop\1793_html_m76a2db4b.jpg"/>
          <p:cNvPicPr>
            <a:picLocks noChangeAspect="1" noChangeArrowheads="1"/>
          </p:cNvPicPr>
          <p:nvPr/>
        </p:nvPicPr>
        <p:blipFill>
          <a:blip r:embed="rId2"/>
          <a:srcRect l="3958" t="14060" r="5013" b="18454"/>
          <a:stretch>
            <a:fillRect/>
          </a:stretch>
        </p:blipFill>
        <p:spPr bwMode="auto">
          <a:xfrm>
            <a:off x="500034" y="785794"/>
            <a:ext cx="3559994" cy="18573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 descr="C:\Users\Натали\Desktop\phpW6RQ8l_buklet-2_html_82313f5056c39492.jpg"/>
          <p:cNvPicPr>
            <a:picLocks noChangeAspect="1" noChangeArrowheads="1"/>
          </p:cNvPicPr>
          <p:nvPr/>
        </p:nvPicPr>
        <p:blipFill>
          <a:blip r:embed="rId3"/>
          <a:srcRect l="2666" t="3256" r="1708" b="19479"/>
          <a:stretch>
            <a:fillRect/>
          </a:stretch>
        </p:blipFill>
        <p:spPr bwMode="auto">
          <a:xfrm>
            <a:off x="4929190" y="785794"/>
            <a:ext cx="3429024" cy="18685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Users\Натали\Desktop\img4.jpg"/>
          <p:cNvPicPr>
            <a:picLocks noChangeAspect="1" noChangeArrowheads="1"/>
          </p:cNvPicPr>
          <p:nvPr/>
        </p:nvPicPr>
        <p:blipFill>
          <a:blip r:embed="rId4"/>
          <a:srcRect l="34323" t="23009" r="2396" b="13449"/>
          <a:stretch>
            <a:fillRect/>
          </a:stretch>
        </p:blipFill>
        <p:spPr bwMode="auto">
          <a:xfrm>
            <a:off x="428596" y="3929066"/>
            <a:ext cx="3643338" cy="2500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 descr="C:\Users\Натали\Desktop\img8.jpg"/>
          <p:cNvPicPr>
            <a:picLocks noChangeAspect="1" noChangeArrowheads="1"/>
          </p:cNvPicPr>
          <p:nvPr/>
        </p:nvPicPr>
        <p:blipFill>
          <a:blip r:embed="rId5"/>
          <a:srcRect l="6707" t="19512" r="7316" b="7316"/>
          <a:stretch>
            <a:fillRect/>
          </a:stretch>
        </p:blipFill>
        <p:spPr bwMode="auto">
          <a:xfrm>
            <a:off x="4786314" y="3929066"/>
            <a:ext cx="3643338" cy="25003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3929066"/>
            <a:ext cx="471490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C:\Users\Натали\Desktop\1693001_3.jpeg"/>
          <p:cNvPicPr>
            <a:picLocks noChangeAspect="1" noChangeArrowheads="1"/>
          </p:cNvPicPr>
          <p:nvPr/>
        </p:nvPicPr>
        <p:blipFill>
          <a:blip r:embed="rId2"/>
          <a:srcRect l="6069" t="20291" r="36277" b="31009"/>
          <a:stretch>
            <a:fillRect/>
          </a:stretch>
        </p:blipFill>
        <p:spPr bwMode="auto">
          <a:xfrm>
            <a:off x="357158" y="714356"/>
            <a:ext cx="3833841" cy="2286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Натали\Desktop\Слайд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0364" t="33333" r="6041" b="19792"/>
          <a:stretch>
            <a:fillRect/>
          </a:stretch>
        </p:blipFill>
        <p:spPr bwMode="auto">
          <a:xfrm>
            <a:off x="4429124" y="714356"/>
            <a:ext cx="4500594" cy="2286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9" name="AutoShape 5" descr="http://900igr.net/up/datas/138061/0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C:\Users\Натали\Desktop\img8_50.jpg"/>
          <p:cNvPicPr>
            <a:picLocks noChangeAspect="1" noChangeArrowheads="1"/>
          </p:cNvPicPr>
          <p:nvPr/>
        </p:nvPicPr>
        <p:blipFill>
          <a:blip r:embed="rId4"/>
          <a:srcRect l="62598" t="22552" r="7519" b="44635"/>
          <a:stretch>
            <a:fillRect/>
          </a:stretch>
        </p:blipFill>
        <p:spPr bwMode="auto">
          <a:xfrm>
            <a:off x="1785919" y="4071942"/>
            <a:ext cx="2357454" cy="2214578"/>
          </a:xfrm>
          <a:prstGeom prst="rect">
            <a:avLst/>
          </a:prstGeom>
          <a:noFill/>
        </p:spPr>
      </p:pic>
      <p:pic>
        <p:nvPicPr>
          <p:cNvPr id="16391" name="Picture 7" descr="C:\Users\Натали\Desktop\img8_50.jpg"/>
          <p:cNvPicPr>
            <a:picLocks noChangeAspect="1" noChangeArrowheads="1"/>
          </p:cNvPicPr>
          <p:nvPr/>
        </p:nvPicPr>
        <p:blipFill>
          <a:blip r:embed="rId4"/>
          <a:srcRect l="3535" t="23385" r="65703" b="41458"/>
          <a:stretch>
            <a:fillRect/>
          </a:stretch>
        </p:blipFill>
        <p:spPr bwMode="auto">
          <a:xfrm>
            <a:off x="4143372" y="4071942"/>
            <a:ext cx="222648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d.multiurok.ru/html/2021/01/11/s_5ffc72e35a5f9/1610425_3.jpeg"/>
          <p:cNvPicPr>
            <a:picLocks noChangeAspect="1" noChangeArrowheads="1"/>
          </p:cNvPicPr>
          <p:nvPr/>
        </p:nvPicPr>
        <p:blipFill>
          <a:blip r:embed="rId2"/>
          <a:srcRect t="7500" b="13749"/>
          <a:stretch>
            <a:fillRect/>
          </a:stretch>
        </p:blipFill>
        <p:spPr bwMode="auto">
          <a:xfrm>
            <a:off x="0" y="-1"/>
            <a:ext cx="9144000" cy="686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Натали\Desktop\image0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Натали\Desktop\563-5634570_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181225" cy="1495426"/>
          </a:xfrm>
          <a:prstGeom prst="rect">
            <a:avLst/>
          </a:prstGeom>
          <a:noFill/>
        </p:spPr>
      </p:pic>
      <p:pic>
        <p:nvPicPr>
          <p:cNvPr id="5" name="Picture 4" descr="C:\Users\Натали\Desktop\563-5634570_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1361522" cy="933446"/>
          </a:xfrm>
          <a:prstGeom prst="rect">
            <a:avLst/>
          </a:prstGeom>
          <a:noFill/>
        </p:spPr>
      </p:pic>
      <p:pic>
        <p:nvPicPr>
          <p:cNvPr id="19461" name="Picture 5" descr="C:\Users\Натали\Desktop\krasnoye-ved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1996919" cy="2020882"/>
          </a:xfrm>
          <a:prstGeom prst="rect">
            <a:avLst/>
          </a:prstGeom>
          <a:noFill/>
        </p:spPr>
      </p:pic>
      <p:pic>
        <p:nvPicPr>
          <p:cNvPr id="7" name="Picture 5" descr="C:\Users\Натали\Desktop\krasnoye-ved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928670"/>
            <a:ext cx="1229830" cy="1244588"/>
          </a:xfrm>
          <a:prstGeom prst="rect">
            <a:avLst/>
          </a:prstGeom>
          <a:noFill/>
        </p:spPr>
      </p:pic>
      <p:pic>
        <p:nvPicPr>
          <p:cNvPr id="19462" name="Picture 6" descr="C:\Users\Натали\Desktop\1639318891_1-papik-pro-p-korobka-klipart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2403954" cy="1750294"/>
          </a:xfrm>
          <a:prstGeom prst="rect">
            <a:avLst/>
          </a:prstGeom>
          <a:noFill/>
        </p:spPr>
      </p:pic>
      <p:pic>
        <p:nvPicPr>
          <p:cNvPr id="9" name="Picture 6" descr="C:\Users\Натали\Desktop\1639318891_1-papik-pro-p-korobka-klipart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143248"/>
            <a:ext cx="1632098" cy="1188314"/>
          </a:xfrm>
          <a:prstGeom prst="rect">
            <a:avLst/>
          </a:prstGeom>
          <a:noFill/>
        </p:spPr>
      </p:pic>
      <p:pic>
        <p:nvPicPr>
          <p:cNvPr id="19464" name="Picture 8" descr="C:\Users\Натали\Desktop\1627996146_13-p-tort-na-prozrachnom-fone-dlya-fotoshopa-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500306"/>
            <a:ext cx="1785950" cy="2070337"/>
          </a:xfrm>
          <a:prstGeom prst="rect">
            <a:avLst/>
          </a:prstGeom>
          <a:noFill/>
        </p:spPr>
      </p:pic>
      <p:pic>
        <p:nvPicPr>
          <p:cNvPr id="12" name="Picture 8" descr="C:\Users\Натали\Desktop\1627996146_13-p-tort-na-prozrachnom-fone-dlya-fotoshopa-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214686"/>
            <a:ext cx="1177915" cy="1365481"/>
          </a:xfrm>
          <a:prstGeom prst="rect">
            <a:avLst/>
          </a:prstGeom>
          <a:noFill/>
        </p:spPr>
      </p:pic>
      <p:pic>
        <p:nvPicPr>
          <p:cNvPr id="19466" name="Picture 10" descr="C:\Users\Натали\Desktop\free-png.ru-5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500570"/>
            <a:ext cx="2022457" cy="1982006"/>
          </a:xfrm>
          <a:prstGeom prst="rect">
            <a:avLst/>
          </a:prstGeom>
          <a:noFill/>
        </p:spPr>
      </p:pic>
      <p:pic>
        <p:nvPicPr>
          <p:cNvPr id="15" name="Picture 10" descr="C:\Users\Натали\Desktop\free-png.ru-5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9006" y="5214950"/>
            <a:ext cx="1230319" cy="1205712"/>
          </a:xfrm>
          <a:prstGeom prst="rect">
            <a:avLst/>
          </a:prstGeom>
          <a:noFill/>
        </p:spPr>
      </p:pic>
      <p:pic>
        <p:nvPicPr>
          <p:cNvPr id="19468" name="Picture 12" descr="C:\Users\Натали\Desktop\karandash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4714884"/>
            <a:ext cx="2286016" cy="1928826"/>
          </a:xfrm>
          <a:prstGeom prst="rect">
            <a:avLst/>
          </a:prstGeom>
          <a:noFill/>
        </p:spPr>
      </p:pic>
      <p:pic>
        <p:nvPicPr>
          <p:cNvPr id="18" name="Picture 12" descr="C:\Users\Натали\Desktop\karandash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5286388"/>
            <a:ext cx="1386976" cy="1168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christolube.ru/wp-content/uploads/2022/02/veganskie-pesni-i-muzyka-vegan-hristolyub-vegan-christolube.ru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Натали\Desktop\veganskie-pesni-i-muzyka-vegan-hristolyub-vegan-christolube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llustrators.ru/uploads/illustration/image/698855/69885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6023"/>
            <a:ext cx="6286544" cy="655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RePack by Diakov</cp:lastModifiedBy>
  <cp:revision>8</cp:revision>
  <dcterms:created xsi:type="dcterms:W3CDTF">2022-10-15T17:47:12Z</dcterms:created>
  <dcterms:modified xsi:type="dcterms:W3CDTF">2022-10-15T18:58:23Z</dcterms:modified>
</cp:coreProperties>
</file>