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5B475-DA14-4CB3-AA99-A09D2EB4E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DAFDA-6E67-4E5F-B52B-88AB204EC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7623F-9E72-4FDD-8C20-0157CD51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76049-D04A-4BDF-8A4D-E19FD76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BCB76-3A7B-4050-97BB-39A23D37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9C8DD-62D4-4F1E-AFA4-6D0138A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27AE17-6768-421C-A84C-24D269B4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B8048-067F-4EE5-AAE2-DB206CE4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7282B-D6D8-4996-A384-5034A965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2CEB8-99A7-499A-92C5-54CF29B8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1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DF5012-5881-4BFB-B809-9B8EF6784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711078-052B-4A05-B691-75390CBEB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110DB-7CDE-4F58-AA9E-7C4AB2E7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1BD22-8E08-4E8F-BF59-DAB3025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669EF-BA33-45A9-9896-EC68264B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6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45E75-B8DC-4BF7-9FA2-E0278BC1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6E0A1-C454-4B1F-BA17-E682B33CF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A2EAE-1026-4AE9-A9C6-9048BA77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1B60D-8660-4996-8F72-AF3AD199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DC132-9C1C-4A14-9A88-270D8D8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6F548-2FBC-4598-B0CD-6FD285F9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B97F8E-A08E-4DB8-A50D-8747510F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84F92-180B-49AA-AB1F-403B2A4A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BD72C-A8D1-48A7-81DB-CE4F34D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1130F-DA23-4397-8B8A-C7F877F8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188EA-A12F-4321-A2E8-7D1D88EF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AA9A6-6428-4FC3-BC6A-9BEF09198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0A0B3-1CF8-4196-8AC2-FA7353A0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155CF4-AF9F-4F60-9185-6C486355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379C99-A18C-42A9-AF1B-7F77A959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9F6C0-F791-4191-B29B-DBBB0F40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8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EE514-5C8D-4931-8995-BCC5C155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6AE1B-436B-46E7-B436-4EDC96D92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A2CA8E-BA14-419B-A3B6-2C70CF14E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C42085-1985-4037-BCC6-FAEDEE011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629600-8C91-4894-9CDB-DAC79426E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F79B07-F82F-4200-A435-BC547405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AB587-AC4F-4E31-B0D3-D5000D43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825636-85DD-4979-990A-85AB9455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4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90FEB-1929-496D-B68F-D984534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F299E-CE36-4BF7-9A9F-6750EF3C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23BD6E-2578-485E-96F9-35B92EAC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AD15CB-97CF-4C76-8E96-9D839CF9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6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D23063-61D5-4FAD-AA77-3CF402A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28D10-2EB2-4B03-954C-0EF9D2D0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91854-2CC5-41E4-B771-0F30CC92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4BFB8-48A9-4F28-983B-3A1A0DD1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B81E9-4B86-4B05-91CD-0F8B7CBD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5A727-6FF9-4B31-BA61-A4B994E8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F0915B-2F89-4886-B044-442E0495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F28FE0-4359-4F83-B502-3539A5B8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DC28F0-DF75-4A31-B484-D6EB7705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6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3BEE2-38FB-45CF-8F8D-45DF8F10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54DCB5-05D5-4A0A-B675-C233AE10C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101576-4B78-4655-853D-AA0CB312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35BF68-D5B8-404F-A71E-1540DB0C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8A2EB6-60E7-4E26-B30B-0D32F63E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30780B-1B0E-4062-8BCB-1DFA8815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6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36B9E-18B1-4510-A439-C49A11C8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54247-66F3-425A-82AA-57A5E21A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FCB99-3BF2-4ADE-ABA3-93C62292A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F742-AC31-43B0-80C3-C769A3E40B6A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A5671-75AB-4AFE-8BE1-A11EC9175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88AC9-CD5E-4EBE-8478-3B6D9BB56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E6D3-FDF7-4CEA-BBA1-0EE17C95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164E40-CC89-4EEB-973B-5CEB0F0A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8"/>
            <a:ext cx="10515600" cy="592374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время, чтобы строить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машиной управлять,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нужно уже в школе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узнать.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войне ли современной,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ль мирного труда,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расчетах непременно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нужна.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E8841-0D96-4CB1-831D-4DE63388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57CD8-7D34-4091-8C0F-2A21F71B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1.bp.blogspot.com/-5ak85Ze4fZg/XhxTEPViFdI/AAAAAAAAADU/ahALFRh2TfMb3yxS9NR2vhVsFUTi8WGFgCK4BGAYYCw/s1600/6001001912.jpg">
            <a:extLst>
              <a:ext uri="{FF2B5EF4-FFF2-40B4-BE49-F238E27FC236}">
                <a16:creationId xmlns:a16="http://schemas.microsoft.com/office/drawing/2014/main" id="{02276B2C-F234-4108-B92A-97DDFA63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365125"/>
            <a:ext cx="102584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A0972-6070-4FCD-90F6-0804099E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7154E-EDDD-4DCC-AACA-91B1DA03E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3A7802-3472-4ECF-BBAF-9F604E6337F1}"/>
              </a:ext>
            </a:extLst>
          </p:cNvPr>
          <p:cNvSpPr/>
          <p:nvPr/>
        </p:nvSpPr>
        <p:spPr>
          <a:xfrm>
            <a:off x="337625" y="1482363"/>
            <a:ext cx="4783019" cy="111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pic>
        <p:nvPicPr>
          <p:cNvPr id="3074" name="Picture 2" descr="https://i.ytimg.com/vi/j_JPSLwWrtk/maxresdefault.jpg">
            <a:extLst>
              <a:ext uri="{FF2B5EF4-FFF2-40B4-BE49-F238E27FC236}">
                <a16:creationId xmlns:a16="http://schemas.microsoft.com/office/drawing/2014/main" id="{1B20F64A-5161-4B1F-B18D-AF368FFE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4512"/>
            <a:ext cx="6288258" cy="353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1E042D-1859-432C-A743-2C802C9A2611}"/>
              </a:ext>
            </a:extLst>
          </p:cNvPr>
          <p:cNvSpPr/>
          <p:nvPr/>
        </p:nvSpPr>
        <p:spPr>
          <a:xfrm>
            <a:off x="8446478" y="1482361"/>
            <a:ext cx="3271910" cy="11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DF0AFD-31D7-4B31-87AC-D607D37B57D7}"/>
              </a:ext>
            </a:extLst>
          </p:cNvPr>
          <p:cNvSpPr/>
          <p:nvPr/>
        </p:nvSpPr>
        <p:spPr>
          <a:xfrm>
            <a:off x="5147606" y="1482361"/>
            <a:ext cx="3271910" cy="11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ИМЯ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1CF2D14-7D72-41A7-B67E-F12BA4C8019A}"/>
              </a:ext>
            </a:extLst>
          </p:cNvPr>
          <p:cNvSpPr/>
          <p:nvPr/>
        </p:nvSpPr>
        <p:spPr>
          <a:xfrm>
            <a:off x="7126458" y="3080825"/>
            <a:ext cx="4352779" cy="2841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22.06.1941-09.05.1945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796D1-941D-4567-BC75-05D4FD64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Отметьте на координатной плоскости точки с заданными координатами: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8F44F-079C-4EEA-8DBA-1EE1C4ED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(-6; -8)</a:t>
            </a:r>
          </a:p>
          <a:p>
            <a:pPr marL="0" indent="0">
              <a:buNone/>
            </a:pPr>
            <a:r>
              <a:rPr lang="ru-RU" b="1" dirty="0"/>
              <a:t>2. (-3; -1)</a:t>
            </a:r>
          </a:p>
          <a:p>
            <a:pPr marL="0" indent="0">
              <a:buNone/>
            </a:pPr>
            <a:r>
              <a:rPr lang="ru-RU" b="1" dirty="0"/>
              <a:t>3. (-9; 3)</a:t>
            </a:r>
          </a:p>
          <a:p>
            <a:pPr marL="0" indent="0">
              <a:buNone/>
            </a:pPr>
            <a:r>
              <a:rPr lang="ru-RU" b="1" dirty="0"/>
              <a:t>4. (-2; 3)</a:t>
            </a:r>
          </a:p>
          <a:p>
            <a:pPr marL="0" indent="0">
              <a:buNone/>
            </a:pPr>
            <a:r>
              <a:rPr lang="ru-RU" b="1" dirty="0"/>
              <a:t>5. (0; 10)</a:t>
            </a:r>
          </a:p>
          <a:p>
            <a:pPr marL="0" indent="0">
              <a:buNone/>
            </a:pPr>
            <a:r>
              <a:rPr lang="ru-RU" b="1" dirty="0"/>
              <a:t>6. (2; 3)</a:t>
            </a:r>
          </a:p>
          <a:p>
            <a:pPr marL="0" indent="0">
              <a:buNone/>
            </a:pPr>
            <a:r>
              <a:rPr lang="ru-RU" b="1" dirty="0"/>
              <a:t>7. (9; 3)</a:t>
            </a:r>
          </a:p>
          <a:p>
            <a:pPr marL="0" indent="0">
              <a:buNone/>
            </a:pPr>
            <a:r>
              <a:rPr lang="ru-RU" b="1" dirty="0"/>
              <a:t>8. (3; - 1)</a:t>
            </a:r>
          </a:p>
          <a:p>
            <a:pPr marL="0" indent="0">
              <a:buNone/>
            </a:pPr>
            <a:r>
              <a:rPr lang="ru-RU" b="1" dirty="0"/>
              <a:t>9. (6; -8)</a:t>
            </a:r>
          </a:p>
          <a:p>
            <a:pPr marL="0" indent="0">
              <a:buNone/>
            </a:pPr>
            <a:r>
              <a:rPr lang="ru-RU" b="1" dirty="0"/>
              <a:t>10. (0; -4)</a:t>
            </a:r>
          </a:p>
          <a:p>
            <a:endParaRPr lang="ru-RU" dirty="0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4762920E-2642-4F5F-98B3-F124FCE444B5}"/>
              </a:ext>
            </a:extLst>
          </p:cNvPr>
          <p:cNvSpPr/>
          <p:nvPr/>
        </p:nvSpPr>
        <p:spPr>
          <a:xfrm>
            <a:off x="5598942" y="1825624"/>
            <a:ext cx="4839287" cy="4389119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197</TotalTime>
  <Words>131</Words>
  <Application>Microsoft Office PowerPoint</Application>
  <PresentationFormat>Широкоэкранный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Тема урока:</vt:lpstr>
      <vt:lpstr>Отметьте на координатной плоскости точки с заданными координатами: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ребята!</dc:title>
  <dc:creator>Юля</dc:creator>
  <cp:lastModifiedBy>Юля</cp:lastModifiedBy>
  <cp:revision>6</cp:revision>
  <dcterms:created xsi:type="dcterms:W3CDTF">2020-02-26T10:07:41Z</dcterms:created>
  <dcterms:modified xsi:type="dcterms:W3CDTF">2020-02-27T14:43:57Z</dcterms:modified>
</cp:coreProperties>
</file>