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79" r:id="rId12"/>
    <p:sldId id="275" r:id="rId13"/>
    <p:sldId id="27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F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8E187-99C8-4CED-A371-AA7D3EB5A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E6C70B-A565-4930-A2B9-7D8324426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69ED22-4D02-446C-A163-5B04E1C55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3AB4D-31CB-4F62-A955-91484CC122DA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D62D9A-5E2D-4AF8-8CC5-B682A7E2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66944-FE56-46F8-A830-625C5B219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413B-29DF-4343-B078-90F5FC651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04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274E0-E071-4413-A672-D319A298F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77C645-5FC1-4EF9-A89E-2E745CB44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B4FB86-E6FA-49C4-A262-2F718C08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3AB4D-31CB-4F62-A955-91484CC122DA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B78A5F-E291-4D71-B299-164BDF9D8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C087A0-311A-43F9-B25F-6A61F72E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413B-29DF-4343-B078-90F5FC651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49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DB0FB0-075E-483C-9C4E-202E05A092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4723BD-3F15-4C6A-BB9E-858A20642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6BA687-1823-4955-AB09-BD9DC8B3C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3AB4D-31CB-4F62-A955-91484CC122DA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D12750-4CD9-4E46-8D3F-3B7710C38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D9CBE5-155A-4A6F-960F-90865CA72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413B-29DF-4343-B078-90F5FC651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22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98595-61DD-4FF3-A169-E5F205D6D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F85E3D-036A-4326-9D20-391FA1363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994E0D-FDD1-429F-BA53-47658529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3AB4D-31CB-4F62-A955-91484CC122DA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D24EFC-1F0F-4FB2-B758-121521C97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14D60D-4BF4-41D9-A157-2347FD09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413B-29DF-4343-B078-90F5FC651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4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E7512-4413-4277-B3E9-B00464331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CDE863-DE31-494B-84D3-AEDB8598F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22A64-6793-40B6-A13B-B9FBAD8D7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3AB4D-31CB-4F62-A955-91484CC122DA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4CDB40-B9EB-4244-A202-CF4B68F88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11885-5482-4677-8347-197BF14C6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413B-29DF-4343-B078-90F5FC651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39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BE9C0C-F8DE-4E50-87B1-683F18407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579203-4CF7-44A1-8919-3F71852CE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E2385B-D74F-4D75-95B2-19C08BCFB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B24F2E-E18C-42F6-B821-6BB113E13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3AB4D-31CB-4F62-A955-91484CC122DA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B81966-FED0-4957-9C74-22A63307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2A8CD7-7569-472C-B258-E954F96D4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413B-29DF-4343-B078-90F5FC651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66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06507-308F-47ED-BC36-3584F9606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FC2756-F36B-4DD2-8884-E0E8A2B41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646AA5-F72D-41FC-9C42-995531845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54AF1B5-566E-4BE3-AB67-51BC5AF54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529481-F2F9-4AE3-B22F-82C2820D7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D75C8F-3453-41A7-98B5-72981F7E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3AB4D-31CB-4F62-A955-91484CC122DA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8F2A1A2-E663-46ED-83D8-54A21386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DCCFA0F-376B-48AB-9726-C248DB30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413B-29DF-4343-B078-90F5FC651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8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C1197-559D-4259-89D9-35F311F0D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2611B4-E5DA-4CF8-AD64-E4C69E432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3AB4D-31CB-4F62-A955-91484CC122DA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2100BB-F2C2-4084-BE6F-C9099F21C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98A830-C124-470E-B479-8A23E3CE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413B-29DF-4343-B078-90F5FC651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35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8DCF6C-BB0C-45C5-95EE-2F8ED648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3AB4D-31CB-4F62-A955-91484CC122DA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C92ADCB-5325-49B9-8504-F6A1EBB1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B16E6A-1136-46D9-A6DD-E5A940BA9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413B-29DF-4343-B078-90F5FC651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080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73650-0D3E-446D-8D74-4961AED9A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AEA255-5AF2-4368-8763-206E5CDD6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D3D33F-4930-4E37-AD95-3FFD95BAC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4EF3E8-A474-4454-922D-36F603412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3AB4D-31CB-4F62-A955-91484CC122DA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43DB1E-9E77-40FB-9244-BB22E067F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8F51C3-FB2C-42D9-84EB-64244217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413B-29DF-4343-B078-90F5FC651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4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8F618-4FD7-4C58-AE4E-D5E535D73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5FAF83-079C-4C30-A2CB-DD32C08F39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2C3C5B-4CB9-4318-A3F1-D850C8ED9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9AC028-52A6-4187-A3C1-DACE92CBF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3AB4D-31CB-4F62-A955-91484CC122DA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9E83BE-2A1E-4B12-9436-51AEB9E43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D45BEF-D14A-4812-9F8E-C331639B3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7413B-29DF-4343-B078-90F5FC651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536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29E14-242C-4C23-B486-FF3A2ADD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2E6E18-12DF-41C6-BFAA-1F9536EF4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275FA5-710A-4173-BB54-81FC96A57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3AB4D-31CB-4F62-A955-91484CC122DA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15615A-BB62-478F-A87A-5F9DC90D4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7C919C-EB72-4934-BD24-E1DB2D4F3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7413B-29DF-4343-B078-90F5FC6519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85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0DAA1CC-AA00-4D5E-A153-DEC889E8C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0326" y="205266"/>
            <a:ext cx="9144000" cy="106082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образовательное учреждение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«Дмитриевская средняя общеобразовательная школа»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Ракитянского района Белгородской области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DB37E52-7A8E-40BA-8DBB-D49D782C3889}"/>
              </a:ext>
            </a:extLst>
          </p:cNvPr>
          <p:cNvSpPr/>
          <p:nvPr/>
        </p:nvSpPr>
        <p:spPr>
          <a:xfrm>
            <a:off x="593596" y="2136338"/>
            <a:ext cx="110048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Моя педагогическая находка</a:t>
            </a:r>
            <a:endParaRPr lang="en-US" sz="3600" b="1" cap="none" spc="0" dirty="0">
              <a:ln/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«Нейроигры как основа развития моторики и речи </a:t>
            </a:r>
          </a:p>
          <a:p>
            <a:pPr algn="ctr"/>
            <a:r>
              <a:rPr lang="ru-RU" sz="36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детей дошкольного возраста»</a:t>
            </a:r>
            <a:endParaRPr lang="ru-RU" sz="3600" b="1" cap="none" spc="0" dirty="0">
              <a:ln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0D930E-306D-4751-8810-E899E469F496}"/>
              </a:ext>
            </a:extLst>
          </p:cNvPr>
          <p:cNvSpPr txBox="1"/>
          <p:nvPr/>
        </p:nvSpPr>
        <p:spPr>
          <a:xfrm>
            <a:off x="5859847" y="5317588"/>
            <a:ext cx="6141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269875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Авторы</a:t>
            </a:r>
            <a:endParaRPr kumimoji="0" lang="ru-RU" sz="1800" b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69875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Гурбанова Юлия Борисовна</a:t>
            </a:r>
            <a:r>
              <a:rPr kumimoji="0" lang="ru-RU" sz="1800" b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Полякова Инна Анатольевна</a:t>
            </a:r>
            <a:endParaRPr kumimoji="0" lang="ru-RU" sz="1800" b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69875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воспитатели младшей разновозрастной группы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797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79128210-3A89-4330-BB73-2DF3416DE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1" y="279143"/>
            <a:ext cx="3937212" cy="2952909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6B4CC48-F944-4CE6-A9D5-301220A7A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991" y="279143"/>
            <a:ext cx="3937211" cy="29529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58CDF3-BD23-4D72-B91C-2292E9816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30" y="1558061"/>
            <a:ext cx="3831933" cy="301035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B314114-D65A-45EA-98B9-9FD7C0E420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39" y="3905091"/>
            <a:ext cx="3384291" cy="26939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E1514F-7D49-47AF-808F-4BDFC816F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142" y="4108674"/>
            <a:ext cx="4399671" cy="24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89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236631-C883-4119-B9A7-73B455B551D7}"/>
              </a:ext>
            </a:extLst>
          </p:cNvPr>
          <p:cNvSpPr/>
          <p:nvPr/>
        </p:nvSpPr>
        <p:spPr>
          <a:xfrm>
            <a:off x="1263748" y="372850"/>
            <a:ext cx="966450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Игровое оборудование, </a:t>
            </a: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используемое для развития мелкой моторики и речи детей: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46BA37-A8DF-4851-8D09-DAD6ED54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315" y="1386254"/>
            <a:ext cx="3647687" cy="27090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CD5BA0-BB61-4A1C-91F1-AA4118CC5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4520976"/>
            <a:ext cx="3868615" cy="21325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9D810C-F14C-4087-AC8D-066F95A85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62" y="1366816"/>
            <a:ext cx="3762173" cy="27158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CF8AED-5DD1-48E0-BA00-7F166DDA0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070" y="4388736"/>
            <a:ext cx="2976118" cy="22517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94C2672-991B-4177-B99F-5E673CA090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07" y="4520976"/>
            <a:ext cx="2976118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01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D171E6-28BB-4A4B-913E-2FEDF7913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250139"/>
            <a:ext cx="3665220" cy="419579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9E3B9D-DAD5-42BD-B9FB-031BB8638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88" y="261002"/>
            <a:ext cx="2858172" cy="41849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FF3D4E-42DB-42B3-AD3E-602C32971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52" y="4279456"/>
            <a:ext cx="4327925" cy="23623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AAD84E-BA5B-4B5B-82E9-1A756BA2D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52" y="795460"/>
            <a:ext cx="4133344" cy="31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90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A04C42-0DAD-4217-935B-E24D0E77C571}"/>
              </a:ext>
            </a:extLst>
          </p:cNvPr>
          <p:cNvSpPr/>
          <p:nvPr/>
        </p:nvSpPr>
        <p:spPr>
          <a:xfrm>
            <a:off x="795444" y="1478279"/>
            <a:ext cx="1060111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9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9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sz="5400" b="1" dirty="0">
              <a:ln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1770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F7F8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7FFA615-ED75-49CC-A1E4-CB14F27EE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28" y="327074"/>
            <a:ext cx="7118252" cy="3101926"/>
          </a:xfrm>
        </p:spPr>
        <p:txBody>
          <a:bodyPr>
            <a:noAutofit/>
          </a:bodyPr>
          <a:lstStyle/>
          <a:p>
            <a:pPr marL="5715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не могут правильно держать ложку и карандаш, собирать конструктор, застегивать-расстегивать молнии и липучки на одежде, не говоря уже о пуговицах и шнурках.</a:t>
            </a:r>
          </a:p>
          <a:p>
            <a:pPr marL="5715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многих ребят часто наблюдается задержка в речевом развитии, хотя они здоровы и не страдают нарушениями слуха. В настоящее время наблюдается тенденция к увеличению количества детей с речевой патологией. </a:t>
            </a:r>
            <a:endParaRPr lang="ru-RU" sz="2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8315F9F-4116-41D9-BFBE-5473BBCB1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0" y="3814144"/>
            <a:ext cx="2206075" cy="250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>
            <a:extLst>
              <a:ext uri="{FF2B5EF4-FFF2-40B4-BE49-F238E27FC236}">
                <a16:creationId xmlns:a16="http://schemas.microsoft.com/office/drawing/2014/main" id="{0EA73EAD-B4DE-47D6-B9C0-FF1867C30F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>
            <a:extLst>
              <a:ext uri="{FF2B5EF4-FFF2-40B4-BE49-F238E27FC236}">
                <a16:creationId xmlns:a16="http://schemas.microsoft.com/office/drawing/2014/main" id="{B777DDA4-AF7C-4635-B23E-4432E5D571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907C89CD-A418-4617-A4CD-4B3B96249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35" y="1043353"/>
            <a:ext cx="4199205" cy="139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9C23C-CCED-4692-B198-938C0070D2DB}"/>
              </a:ext>
            </a:extLst>
          </p:cNvPr>
          <p:cNvSpPr txBox="1"/>
          <p:nvPr/>
        </p:nvSpPr>
        <p:spPr>
          <a:xfrm>
            <a:off x="3600744" y="3886200"/>
            <a:ext cx="8357382" cy="309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lnSpc>
                <a:spcPct val="115000"/>
              </a:lnSpc>
              <a:buNone/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  Ученые и медики отмечают, что развитию интеллекта и речи ребенка, подготовке к обучению в школе, а также положительному воздействию на весь организм малыша в целом способствует ловкая и слаженная работа детских пальчиков. </a:t>
            </a:r>
          </a:p>
          <a:p>
            <a:pPr indent="0" algn="ctr">
              <a:lnSpc>
                <a:spcPct val="115000"/>
              </a:lnSpc>
              <a:buNone/>
            </a:pPr>
            <a:endParaRPr lang="ru-RU" sz="2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15000"/>
              </a:lnSpc>
              <a:buNone/>
            </a:pPr>
            <a:r>
              <a:rPr lang="ru-RU" sz="2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Именно поэтому важно предоставить ребенку как можно больше возможностей для развития рук и кистей!</a:t>
            </a:r>
            <a:endParaRPr lang="ru-RU" sz="22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3047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F7F8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291E1-3160-49B8-8549-75E4F4007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Нейропсихологический подход в развитии детей дошкольного возраста позволяет: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5ABD2A-91E2-45D8-9E23-927906DB0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08" y="2072640"/>
            <a:ext cx="4815840" cy="4351338"/>
          </a:xfrm>
        </p:spPr>
        <p:txBody>
          <a:bodyPr numCol="1"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построить работу исходя из потенциальных возможностей ребёнка</a:t>
            </a:r>
          </a:p>
          <a:p>
            <a:pPr marL="0" indent="0" algn="just">
              <a:buNone/>
            </a:pPr>
            <a:endParaRPr lang="ru-RU" sz="2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</a:t>
            </a:r>
            <a:r>
              <a:rPr lang="ru-RU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аметить индивидуальную </a:t>
            </a:r>
            <a:r>
              <a:rPr lang="ru-RU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программу развития высших психических функций</a:t>
            </a:r>
          </a:p>
          <a:p>
            <a:pPr marL="0" indent="0" algn="just">
              <a:buNone/>
            </a:pPr>
            <a:endParaRPr lang="ru-RU" sz="2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создать базовую предпосылку для овладения чтением, письмом, математическими знаниями</a:t>
            </a:r>
          </a:p>
          <a:p>
            <a:pPr marL="0" indent="0" algn="just">
              <a:buNone/>
            </a:pP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3B69252-4ACD-42D0-8578-40CD7E678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364" y="2072640"/>
            <a:ext cx="5459596" cy="355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795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F7F8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5236F51-41F0-4E44-A0F0-791EF3C5F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90" y="2096512"/>
            <a:ext cx="5486400" cy="4251741"/>
          </a:xfrm>
        </p:spPr>
        <p:txBody>
          <a:bodyPr numCol="1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ru-RU" sz="2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Нейропсихологические игры –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различные телесно-ориентированные упражнения, которые позволяют через тело, через развитие пальчиков, воздействовать на  мозговые структуры.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1B6AF46-AE53-4BB0-9123-BBA2F705F484}"/>
              </a:ext>
            </a:extLst>
          </p:cNvPr>
          <p:cNvSpPr/>
          <p:nvPr/>
        </p:nvSpPr>
        <p:spPr>
          <a:xfrm>
            <a:off x="2567690" y="410150"/>
            <a:ext cx="7637026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chemeClr val="accent1">
                    <a:lumMod val="50000"/>
                  </a:schemeClr>
                </a:solidFill>
              </a:rPr>
              <a:t>Моя педагогическая находка – </a:t>
            </a:r>
          </a:p>
          <a:p>
            <a:pPr algn="ctr"/>
            <a:endParaRPr lang="ru-RU" sz="1000" b="1" dirty="0">
              <a:ln/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ПРИМЕНЕНИЕ В РАБОТЕ С ДЕТЬМИ </a:t>
            </a:r>
          </a:p>
          <a:p>
            <a:pPr algn="ctr"/>
            <a:r>
              <a:rPr lang="ru-RU" sz="2800" b="1" cap="none" spc="0" dirty="0">
                <a:ln/>
                <a:solidFill>
                  <a:schemeClr val="accent1">
                    <a:lumMod val="50000"/>
                  </a:schemeClr>
                </a:solidFill>
                <a:effectLst/>
              </a:rPr>
              <a:t>НЕЙРОПСИХОЛОГИЧЕСКИХ ИГР И УПРАЖНЕНИЙ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839BEEE-2295-4D56-AB4E-1AC5ABE74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16" y="2477294"/>
            <a:ext cx="5271494" cy="387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97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F7F8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721F2-AB03-415E-8401-EC1771793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365125"/>
            <a:ext cx="5623560" cy="1325563"/>
          </a:xfrm>
        </p:spPr>
        <p:txBody>
          <a:bodyPr>
            <a:normAutofit/>
          </a:bodyPr>
          <a:lstStyle/>
          <a:p>
            <a:pPr algn="ctr"/>
            <a:r>
              <a:rPr lang="ru-RU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 использования в работе с дошкольниками нейроигр:</a:t>
            </a:r>
            <a:endParaRPr lang="ru-RU" sz="2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630D77-7867-479D-A349-2AB52C1D6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универсальны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являются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доступным средством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не требуют какой-либо специальной подготовки к проведению</a:t>
            </a:r>
            <a:endParaRPr lang="ru-RU" sz="2800" dirty="0"/>
          </a:p>
          <a:p>
            <a:pPr marL="0" indent="0">
              <a:buNone/>
            </a:pPr>
            <a:endParaRPr lang="ru-RU" sz="2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0683F2-DDF6-4E9A-93DA-6F5DD6B43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10" y="566638"/>
            <a:ext cx="5452550" cy="3922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878FF2-37CA-480A-9922-05B4C961FE34}"/>
              </a:ext>
            </a:extLst>
          </p:cNvPr>
          <p:cNvSpPr txBox="1"/>
          <p:nvPr/>
        </p:nvSpPr>
        <p:spPr>
          <a:xfrm>
            <a:off x="970557" y="4888727"/>
            <a:ext cx="10953704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использования нейропсихологических игр –</a:t>
            </a:r>
          </a:p>
          <a:p>
            <a:pPr algn="ctr"/>
            <a:r>
              <a:rPr lang="ru-RU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интеллектуального и психомоторного развития </a:t>
            </a:r>
          </a:p>
          <a:p>
            <a:pPr algn="ctr"/>
            <a:r>
              <a:rPr lang="ru-RU" sz="2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возраста.    </a:t>
            </a:r>
            <a:endParaRPr 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0499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F7F8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E39C6-6C0F-49BD-AB59-8A256CCC4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182245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Планируемые результаты: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1F2753-8A69-4EA1-9B33-4A8D56B70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72" y="1507808"/>
            <a:ext cx="11353800" cy="4667250"/>
          </a:xfrm>
        </p:spPr>
        <p:txBody>
          <a:bodyPr>
            <a:normAutofit/>
          </a:bodyPr>
          <a:lstStyle/>
          <a:p>
            <a:pPr algn="just"/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развивается мелкая и крупная моторика;</a:t>
            </a:r>
          </a:p>
          <a:p>
            <a:pPr algn="just"/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ускоряется формирование пространственных представлений; </a:t>
            </a:r>
            <a:endParaRPr lang="ru-RU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совершенствуются мыслительная деятельность, память, речь;</a:t>
            </a:r>
            <a:endParaRPr lang="ru-RU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повышается стрессоустойчивость, произвольность внимания;</a:t>
            </a:r>
          </a:p>
          <a:p>
            <a:pPr algn="just"/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снижается утомляемость; </a:t>
            </a:r>
            <a:endParaRPr lang="ru-RU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синхронизируется работа полушарий; </a:t>
            </a:r>
            <a:endParaRPr lang="ru-RU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совершенствуется зрительное, слуховое и речевое внимание;</a:t>
            </a:r>
            <a:endParaRPr lang="ru-RU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ускоряется формирование общей координации движений и графо-моторных навыков;</a:t>
            </a:r>
          </a:p>
          <a:p>
            <a:pPr algn="just"/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повышается наблюдательность, память и воображение;</a:t>
            </a:r>
            <a:endParaRPr lang="ru-RU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улучшается физическое здоровье детей.</a:t>
            </a:r>
            <a:endParaRPr lang="ru-RU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414E3A-4839-41F4-BD2D-13238BA93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189" y="365125"/>
            <a:ext cx="3675451" cy="280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31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F7F8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BDF37C-C577-435A-99AA-6D096D14DD16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C4F7F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Развивающий потенциал применения нейроигр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4812DE-930D-4B36-B125-9B0A1DB21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2963069"/>
            <a:ext cx="11186160" cy="3422491"/>
          </a:xfrm>
        </p:spPr>
        <p:txBody>
          <a:bodyPr numCol="4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могут использоваться в любых возрастных группах дошкольных образовательных учреждений благодаря тому, что имеет огромное количество вариаций;</a:t>
            </a:r>
          </a:p>
          <a:p>
            <a:pPr marL="0" indent="0">
              <a:buNone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могут быть применимы к детям с различным уровнем развития;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могут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самостоятельно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придумывать различные вариации применения нейроигр; 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огут использоваться просто одновременные движения двумя руками или в такт музыке могут сопровождаться речью и определенными волевыми усилиями, что, несомненно, развивает и самоконтроль ребенка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1F01725B-4D0A-4F5F-9598-63A9B9F44366}"/>
              </a:ext>
            </a:extLst>
          </p:cNvPr>
          <p:cNvCxnSpPr>
            <a:cxnSpLocks/>
          </p:cNvCxnSpPr>
          <p:nvPr/>
        </p:nvCxnSpPr>
        <p:spPr>
          <a:xfrm flipH="1">
            <a:off x="1623060" y="1907385"/>
            <a:ext cx="883920" cy="1190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1B858585-A5DF-4779-AE4A-5521A5131F04}"/>
              </a:ext>
            </a:extLst>
          </p:cNvPr>
          <p:cNvCxnSpPr>
            <a:cxnSpLocks/>
          </p:cNvCxnSpPr>
          <p:nvPr/>
        </p:nvCxnSpPr>
        <p:spPr>
          <a:xfrm flipH="1">
            <a:off x="4488180" y="1907385"/>
            <a:ext cx="594360" cy="1190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F8AC581B-7D9E-424A-B440-735339B46768}"/>
              </a:ext>
            </a:extLst>
          </p:cNvPr>
          <p:cNvCxnSpPr>
            <a:cxnSpLocks/>
          </p:cNvCxnSpPr>
          <p:nvPr/>
        </p:nvCxnSpPr>
        <p:spPr>
          <a:xfrm>
            <a:off x="7383780" y="1906433"/>
            <a:ext cx="220980" cy="1350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421A5957-406E-4E87-AB60-532E8DD74359}"/>
              </a:ext>
            </a:extLst>
          </p:cNvPr>
          <p:cNvCxnSpPr>
            <a:cxnSpLocks/>
          </p:cNvCxnSpPr>
          <p:nvPr/>
        </p:nvCxnSpPr>
        <p:spPr>
          <a:xfrm>
            <a:off x="9631680" y="1879290"/>
            <a:ext cx="655320" cy="1377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102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F7F8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33AA0-D51C-46E4-9E00-7F14D272A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103437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Результативность применения нейроигр: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ED2364-C4B2-406F-A551-BBB0C1BFB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3414793"/>
            <a:ext cx="11925300" cy="392192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аметна положительная динамика в формировании речевых компетенций дошкольников и интеллекта через движение;</a:t>
            </a:r>
            <a:endParaRPr lang="ru-RU" sz="1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стали дольше удерживать свое внимание, лучше сосредотачиваться, наблюдать за предметами, запоминать и стараться произносить стихи и речёвки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1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научились слышать ритм мелодий и песен;</a:t>
            </a:r>
            <a:endParaRPr lang="ru-RU" sz="1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эмоционально раскрепостились;</a:t>
            </a:r>
            <a:endParaRPr lang="ru-RU" sz="1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усовершенствовалась</a:t>
            </a:r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общая и мелкая моторика;</a:t>
            </a:r>
            <a:endParaRPr lang="ru-RU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улучшились графо-моторные навыки и координация движений.</a:t>
            </a:r>
            <a:endParaRPr lang="ru-RU" sz="23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6D95145-368E-4C6D-AC95-62895C6F9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3367"/>
            <a:ext cx="10477500" cy="173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520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F7F8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122AADC-4EE4-43C3-8175-9DBBDD8C0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514985"/>
            <a:ext cx="11338560" cy="4351338"/>
          </a:xfrm>
        </p:spPr>
        <p:txBody>
          <a:bodyPr>
            <a:normAutofit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Оригинальность решения педагогических задач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заключается в возможности использования нейроигр как во время непосредственно-образовательной деятельности, так и включение их во все режимные моменты и культурные практики.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моей методической системе нейроигры занимают важное место и имеют огромное значение в достижении планируемых результатов.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D3CB69-936E-4327-89FB-E23640C18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30040"/>
            <a:ext cx="3619119" cy="24536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7D64AF-B0CC-48AD-B9D6-7BF5B4AB0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99" y="4130040"/>
            <a:ext cx="3223641" cy="24885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B4018A-4CDA-4CBB-8B2B-2915BC2FB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719" y="4104323"/>
            <a:ext cx="3459480" cy="242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113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515</Words>
  <Application>Microsoft Office PowerPoint</Application>
  <PresentationFormat>Широкоэкранный</PresentationFormat>
  <Paragraphs>88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Нейропсихологический подход в развитии детей дошкольного возраста позволяет:</vt:lpstr>
      <vt:lpstr>Презентация PowerPoint</vt:lpstr>
      <vt:lpstr>Актуальность использования в работе с дошкольниками нейроигр:</vt:lpstr>
      <vt:lpstr>Планируемые результаты:</vt:lpstr>
      <vt:lpstr>Развивающий потенциал применения нейроигр</vt:lpstr>
      <vt:lpstr>Результативность применения нейроигр: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PC</cp:lastModifiedBy>
  <cp:revision>7</cp:revision>
  <dcterms:created xsi:type="dcterms:W3CDTF">2024-01-21T14:09:38Z</dcterms:created>
  <dcterms:modified xsi:type="dcterms:W3CDTF">2024-03-19T11:22:34Z</dcterms:modified>
</cp:coreProperties>
</file>