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3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8EA834-33E3-4A07-88BE-70307C606F9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BE2CF8-F792-44D2-B3F6-F38F5CABD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428604"/>
          <a:ext cx="8429684" cy="6072230"/>
        </p:xfrm>
        <a:graphic>
          <a:graphicData uri="http://schemas.openxmlformats.org/presentationml/2006/ole">
            <p:oleObj spid="_x0000_s1026" name="Документ" r:id="rId3" imgW="5963125" imgH="46038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Розан</a:t>
            </a:r>
            <a:endParaRPr lang="ru-RU" dirty="0"/>
          </a:p>
        </p:txBody>
      </p:sp>
      <p:pic>
        <p:nvPicPr>
          <p:cNvPr id="3" name="Рисунок 2" descr="http://art-workshop.ru/wp-content/uploads/2014/09/maliy-rozan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0244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Городецкая ромашка</a:t>
            </a:r>
            <a:endParaRPr lang="ru-RU" dirty="0"/>
          </a:p>
        </p:txBody>
      </p:sp>
      <p:pic>
        <p:nvPicPr>
          <p:cNvPr id="3" name="Рисунок 2" descr="http://www.razumniki.ru/images/articles/obuchenie_detey/gorodeckaya_rospis_cvetok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072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Купавка</a:t>
            </a:r>
            <a:endParaRPr lang="ru-RU" dirty="0"/>
          </a:p>
        </p:txBody>
      </p:sp>
      <p:pic>
        <p:nvPicPr>
          <p:cNvPr id="4" name="Рисунок 3" descr="https://im2-tub-ru.yandex.net/i?id=71ab5e03d645b62d33a72c0ff2b5e485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2" y="1147762"/>
            <a:ext cx="5105420" cy="513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Бутон</a:t>
            </a:r>
            <a:endParaRPr lang="ru-RU" dirty="0"/>
          </a:p>
        </p:txBody>
      </p:sp>
      <p:pic>
        <p:nvPicPr>
          <p:cNvPr id="4" name="Рисунок 3" descr="http://cs624217.vk.me/v624217493/1dc23/B8wEyDc3hX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047750"/>
            <a:ext cx="5953150" cy="53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Трек</vt:lpstr>
      <vt:lpstr>Документ</vt:lpstr>
      <vt:lpstr>                  </vt:lpstr>
      <vt:lpstr>                          Розан</vt:lpstr>
      <vt:lpstr>              Городецкая ромашка</vt:lpstr>
      <vt:lpstr>Купавка</vt:lpstr>
      <vt:lpstr>Бутон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Городецкий конь</dc:title>
  <dc:creator>User</dc:creator>
  <cp:lastModifiedBy>User</cp:lastModifiedBy>
  <cp:revision>8</cp:revision>
  <dcterms:created xsi:type="dcterms:W3CDTF">2017-03-15T17:58:59Z</dcterms:created>
  <dcterms:modified xsi:type="dcterms:W3CDTF">2017-04-11T17:25:46Z</dcterms:modified>
</cp:coreProperties>
</file>