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C7A74A-B906-4E0F-9AAF-B0B946572B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D18FD1-C129-4269-937A-083B8956B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FE956F4-65BE-4396-A65F-3118DCF4F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F94DC6-4AF1-42A0-B94D-28ED5C3C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070FB6-00C3-4BFB-A001-1D2376E38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9565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2311F7-CF53-4469-97DA-E0B4165CE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5A2F2B0-E01B-4357-B383-B23EF6127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C3DD77-7C78-44AB-BC39-E42D5B0E1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CE97E4-D096-4D1C-9C27-E00A0673E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ED8507-096C-43DB-A94E-564B274FE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29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0565828-CD67-4B60-BB57-06BD5EE7AE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1FA847-9325-4CC1-AC8F-7EBBE7934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3CD4A7-E655-4642-9449-60222E4D7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12A8FF-EDD4-4A5B-8FBD-137ECB02C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67BA3C-8B0A-4E68-852F-CFD36F2AD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201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8782CA-05D0-45C6-A13E-BB70D9E3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F81E38-D979-4C50-8394-1A157BB1C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33D74-9DA4-47F1-93FB-D5D508650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DA7AA-735C-4078-8D1D-87DC592BB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BEE38D-113E-4DD4-9937-AE60AFCE8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570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E739BB-37E4-4124-A008-34C914AB2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0B26983-048B-4CF3-8DD3-E80EB5247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684077-4099-4158-B77B-3988A23D5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45DB29-D922-4691-995B-DDA76526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2F9730-E5F3-450B-B785-6EB226446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788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F24E4-3B42-4753-AE5C-97A5F1129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935DE3-3843-488E-86F8-D6A032DE7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29DAA1-9C7A-413C-9044-C682E1A98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553B1F-4EED-41C5-9DC2-4ABBF2487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90B1A45-4FA7-4B80-8DF7-DD560857A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0C5A1A6-1241-4163-84CD-1C926FCD3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33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41B90-0F86-41E2-9B59-CA6AFE136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FB6228-B474-43DA-BC5C-A07A9C9DF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1EDC024-1B68-4A79-8436-47EFAC1FFC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C707387-6D4F-4DE7-B328-DD1EFDF3F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C41D01C-562D-45C6-9B52-1F13311704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C0B0E1E-A1CC-426E-A5CF-13C559338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C5D8249-9758-4FD1-858B-ADFABE4B3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0F78A98-69AD-4864-B354-B459910C1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39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D502D0-C060-4F3C-8560-C2917444A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A29F0C-2D37-4459-8756-CF6940B38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6DBF4B8-AD37-4D7D-A9DC-B9A303862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C70D738-4B6D-44EF-ADA6-50FB1EA8CC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16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A49640A-8AA0-49FC-A97A-A2FACAC48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4580E18-5FE2-4D6C-A258-5A8392A27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43A874-5040-4E51-9CB7-C4A7DBBA4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998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27C928-CC0F-45C9-BD8E-AE92EA36D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7EA895-1EC2-4759-8D18-17E5F0392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98C0A02-C498-4142-9776-99C38010BC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73AD883-89D5-4AFF-890F-48ACA70BB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1FA8BA-CE1D-470C-A8F6-0FC2B9FD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0E259B5-3E7A-49F2-B2A9-6B18EC5A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523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4D5D8A-C729-4BC5-9DA8-ED07DC6BB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EF8C1D-59F2-4BB6-851D-B523236AEB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16EF41-315B-4A92-AB79-A6FF5FF05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94D31A-B592-483D-AB2C-13E9F0B2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0928C5-9ED0-476A-9099-B4D75F09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9852B9C-44C6-4CB7-81C3-8414C5B6E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6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092907-0582-40B4-A151-B29EB511F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1DE0AA2-2B13-4FC6-8EA8-3A8DB3AEB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03DA535-57C6-4BB2-98CD-A17B8579E4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559E-7B4D-41CC-B65C-29E939CF137D}" type="datetimeFigureOut">
              <a:rPr lang="ru-RU" smtClean="0"/>
              <a:t>06.04.2022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50EFB41-A729-4738-8E44-1CE5167042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7111EC-EEE6-4074-9D5E-E303A3722F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C0DF6-7676-4FBA-A5D2-9313FA04AE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3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24364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086319C-429D-4E24-AA69-56277A433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60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487E769-60C9-493A-A068-03285F9C8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" y="130629"/>
            <a:ext cx="11737911" cy="64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5869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Широкоэкранный</PresentationFormat>
  <Paragraphs>0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lmsh_mila@mail.ru</dc:creator>
  <cp:lastModifiedBy>lmsh_mila@mail.ru</cp:lastModifiedBy>
  <cp:revision>1</cp:revision>
  <dcterms:created xsi:type="dcterms:W3CDTF">2022-04-06T08:01:42Z</dcterms:created>
  <dcterms:modified xsi:type="dcterms:W3CDTF">2022-04-06T08:50:18Z</dcterms:modified>
</cp:coreProperties>
</file>