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75" r:id="rId15"/>
    <p:sldId id="276" r:id="rId16"/>
    <p:sldId id="270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8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3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EF2A-6569-4860-98EF-79CF1C9CD49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EC66-7632-464A-84CF-218C50530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.КУКЛЫ\Дети играют с куклами\дети с глобусом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381361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«Кукла моя изначальная»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инновационного проекта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поддержка родителей, имеющих детей с тяжелыми нарушениями речи, в условиях студии художественного творчества»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69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«БЕССОННИЦА»</a:t>
            </a:r>
          </a:p>
        </p:txBody>
      </p:sp>
      <p:pic>
        <p:nvPicPr>
          <p:cNvPr id="5" name="Объект 4" descr="F:\ФОТО.КУКЛЫ\Дети играют с куклами\дети.даша с бессонницей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4" y="1772816"/>
            <a:ext cx="4441482" cy="410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укла бессонница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48472" cy="4047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99592" y="58052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Игра «</a:t>
            </a:r>
            <a:r>
              <a:rPr lang="ru-RU" sz="2800" b="1" dirty="0" err="1">
                <a:solidFill>
                  <a:srgbClr val="FF0000"/>
                </a:solidFill>
              </a:rPr>
              <a:t>Сонница</a:t>
            </a:r>
            <a:r>
              <a:rPr lang="ru-RU" sz="2800" b="1" dirty="0">
                <a:solidFill>
                  <a:srgbClr val="FF0000"/>
                </a:solidFill>
              </a:rPr>
              <a:t> - бессонница, не играй с моим дитятком, а играй с этой куколкой» </a:t>
            </a:r>
          </a:p>
        </p:txBody>
      </p:sp>
    </p:spTree>
    <p:extLst>
      <p:ext uri="{BB962C8B-B14F-4D97-AF65-F5344CB8AC3E}">
        <p14:creationId xmlns:p14="http://schemas.microsoft.com/office/powerpoint/2010/main" val="89471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«ПЕЛЕНАШКИ»</a:t>
            </a:r>
          </a:p>
        </p:txBody>
      </p:sp>
      <p:pic>
        <p:nvPicPr>
          <p:cNvPr id="5" name="Объект 4" descr="F:\ФОТО.РАБОТА.СЕМИНАРЫ\фото мои для проекта КУКЛЫ на конкурс\1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32065" cy="401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ФОТО.РАБОТА.СЕМИНАРЫ\фото мои для проекта КУКЛЫ на конкурс\1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07" y="1916832"/>
            <a:ext cx="443892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68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куклы «ЛИХОРАДКИ»</a:t>
            </a:r>
          </a:p>
        </p:txBody>
      </p:sp>
      <p:pic>
        <p:nvPicPr>
          <p:cNvPr id="3" name="Рисунок 2" descr="F:\ФОТО.РАБОТА.СЕМИНАРЫ\фото мои для проекта КУКЛЫ на конкурс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57457"/>
            <a:ext cx="6264696" cy="4591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Двенадцать куколок Лихорадок, по числу месяцев в году,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спасут мою семью от болезней</a:t>
            </a:r>
          </a:p>
        </p:txBody>
      </p:sp>
    </p:spTree>
    <p:extLst>
      <p:ext uri="{BB962C8B-B14F-4D97-AF65-F5344CB8AC3E}">
        <p14:creationId xmlns:p14="http://schemas.microsoft.com/office/powerpoint/2010/main" val="311262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«КУПАВКА»</a:t>
            </a:r>
          </a:p>
        </p:txBody>
      </p:sp>
      <p:pic>
        <p:nvPicPr>
          <p:cNvPr id="5" name="Объект 4" descr="F:\ФОТО.РАБОТА.СЕМИНАРЫ\фото мои для проекта КУКЛЫ на конкурс\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6026"/>
            <a:ext cx="3888432" cy="382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ФОТО.РАБОТА.СЕМИНАРЫ\фото мои для проекта КУКЛЫ на конкурс\1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1168"/>
            <a:ext cx="4122661" cy="38556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11760" y="5589240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ЗАГАДЫВАЕМ ЖЕЛАНИЯ…</a:t>
            </a:r>
          </a:p>
        </p:txBody>
      </p:sp>
    </p:spTree>
    <p:extLst>
      <p:ext uri="{BB962C8B-B14F-4D97-AF65-F5344CB8AC3E}">
        <p14:creationId xmlns:p14="http://schemas.microsoft.com/office/powerpoint/2010/main" val="315300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«КОНЬ»</a:t>
            </a:r>
          </a:p>
        </p:txBody>
      </p:sp>
      <p:pic>
        <p:nvPicPr>
          <p:cNvPr id="3" name="Рисунок 2" descr="F:\ФОТО.КУКЛЫ\Кукла коник с казачко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340768"/>
            <a:ext cx="5400600" cy="446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468560" y="5831690"/>
            <a:ext cx="1039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КУБАНЬ! КРАЙ МОЙ КАЗАЧИЙ!</a:t>
            </a:r>
          </a:p>
        </p:txBody>
      </p:sp>
    </p:spTree>
    <p:extLst>
      <p:ext uri="{BB962C8B-B14F-4D97-AF65-F5344CB8AC3E}">
        <p14:creationId xmlns:p14="http://schemas.microsoft.com/office/powerpoint/2010/main" val="87831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СВАДЕБНАЯ КУКЛА ПАРОЧКА</a:t>
            </a:r>
          </a:p>
        </p:txBody>
      </p:sp>
      <p:pic>
        <p:nvPicPr>
          <p:cNvPr id="3" name="Рисунок 2" descr="F:\ФОТО.РАБОТА.СЕМИНАРЫ\фото мои для проекта КУКЛЫ на конкурс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3" y="1140517"/>
            <a:ext cx="5776913" cy="4576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856024"/>
            <a:ext cx="939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 И ЖЕНА ВМЕСТЕ НАВСЕГДА!</a:t>
            </a:r>
          </a:p>
        </p:txBody>
      </p:sp>
    </p:spTree>
    <p:extLst>
      <p:ext uri="{BB962C8B-B14F-4D97-AF65-F5344CB8AC3E}">
        <p14:creationId xmlns:p14="http://schemas.microsoft.com/office/powerpoint/2010/main" val="146651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«ПАСХАЛЬНЫЙ ГОЛУБОК»</a:t>
            </a:r>
          </a:p>
        </p:txBody>
      </p:sp>
      <p:pic>
        <p:nvPicPr>
          <p:cNvPr id="5" name="Объект 4" descr="F:\ФОТО.РАБОТА.СЕМИНАРЫ\фото мои для проекта КУКЛЫ на конкурс\1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246612" cy="352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ФОТО.РАБОТА.СЕМИНАРЫ\фото мои для проекта КУКЛЫ на конкурс\1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308241" cy="3526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1560" y="57332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«ЗАКЛИКАЕМ» ВЕСНУ…</a:t>
            </a:r>
          </a:p>
        </p:txBody>
      </p:sp>
    </p:spTree>
    <p:extLst>
      <p:ext uri="{BB962C8B-B14F-4D97-AF65-F5344CB8AC3E}">
        <p14:creationId xmlns:p14="http://schemas.microsoft.com/office/powerpoint/2010/main" val="309876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DCIM\101___03\IMG_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73" y="369994"/>
            <a:ext cx="5284053" cy="6118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3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МО г. Краснодар «Детский сад № 94»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иколаевна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6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.КУКЛЫ\Катя.портрет с кувадками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52728" cy="44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ПЕРВЫЕ КУКЛЫ КУВАДКИ</a:t>
            </a:r>
          </a:p>
        </p:txBody>
      </p:sp>
    </p:spTree>
    <p:extLst>
      <p:ext uri="{BB962C8B-B14F-4D97-AF65-F5344CB8AC3E}">
        <p14:creationId xmlns:p14="http://schemas.microsoft.com/office/powerpoint/2010/main" val="27730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4077"/>
            <a:ext cx="6336704" cy="42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«ГИРЛЯНДА ДРУЖБЫ»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КУКОЛ КУВАДОК БЕРЕГУТ МИР НА НАШЕЙ ПЛАНЕТЕ!</a:t>
            </a:r>
          </a:p>
        </p:txBody>
      </p:sp>
    </p:spTree>
    <p:extLst>
      <p:ext uri="{BB962C8B-B14F-4D97-AF65-F5344CB8AC3E}">
        <p14:creationId xmlns:p14="http://schemas.microsoft.com/office/powerpoint/2010/main" val="39168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Аттестация\Дипломы\Сертификат.Кувад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11" y="537019"/>
            <a:ext cx="4882778" cy="578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18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.КУКЛЫ\Стенд готовы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30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612576" y="191542"/>
            <a:ext cx="10369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«КУКЛА МОЯ ИЗНАЧАЛЬНАЯ»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ИЗОСТУДИИ ДОУ</a:t>
            </a:r>
          </a:p>
        </p:txBody>
      </p:sp>
    </p:spTree>
    <p:extLst>
      <p:ext uri="{BB962C8B-B14F-4D97-AF65-F5344CB8AC3E}">
        <p14:creationId xmlns:p14="http://schemas.microsoft.com/office/powerpoint/2010/main" val="241897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.КУКЛЫ\Дети играют с куклами\дети.кувадки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5088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530" y="26064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«ВЕРЧЕНИЕ» КУКОЛ - КАК УМЕЛИ НАШИ БАБУШКИ</a:t>
            </a:r>
          </a:p>
        </p:txBody>
      </p:sp>
    </p:spTree>
    <p:extLst>
      <p:ext uri="{BB962C8B-B14F-4D97-AF65-F5344CB8AC3E}">
        <p14:creationId xmlns:p14="http://schemas.microsoft.com/office/powerpoint/2010/main" val="33275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ВЕЧЕР С РОДИТЕЛЯМИ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Кубышка»</a:t>
            </a:r>
          </a:p>
        </p:txBody>
      </p:sp>
      <p:pic>
        <p:nvPicPr>
          <p:cNvPr id="5" name="Объект 4" descr="G:\ФОТО.КУКЛЫ\Занятие.Кукла Кубышка.фото\зан.соня с папой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35119" cy="36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G:\ФОТО.КУКЛЫ\Занятие.Кукла Кубышка.фото\зан.все у стенда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92" y="2132856"/>
            <a:ext cx="4369296" cy="362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2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МОЯ КУКЛА КУБЫШКА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для хорошего урожая на Кубани!</a:t>
            </a:r>
            <a:endParaRPr lang="ru-RU" sz="3600" dirty="0"/>
          </a:p>
        </p:txBody>
      </p:sp>
      <p:pic>
        <p:nvPicPr>
          <p:cNvPr id="5" name="Объект 4" descr="F:\ФОТО.КУКЛЫ\Занятие.Кукла Кубышка.фото\зан.миша с куклой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04455" cy="438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ФОТО.КУКЛЫ\Занятие.Кукла Кубышка.фото\зан.все куклы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47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12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«МАМКА-НЯНЬКА»</a:t>
            </a:r>
          </a:p>
        </p:txBody>
      </p:sp>
      <p:pic>
        <p:nvPicPr>
          <p:cNvPr id="5" name="Объект 4" descr="F:\ФОТО.РАБОТА.СЕМИНАРЫ\фото мои для проекта КУКЛЫ на конкурс\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176464" cy="36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ФОТО.РАБОТА.СЕМИНАРЫ\фото мои для проекта КУКЛЫ на конкурс\2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27984" cy="3612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39952" y="616530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ИГРА «ПОКАЧАЮ СВОЮ ПЕЛЕНАШКУ»</a:t>
            </a:r>
          </a:p>
        </p:txBody>
      </p:sp>
    </p:spTree>
    <p:extLst>
      <p:ext uri="{BB962C8B-B14F-4D97-AF65-F5344CB8AC3E}">
        <p14:creationId xmlns:p14="http://schemas.microsoft.com/office/powerpoint/2010/main" val="2014353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СЕМЕЙНЫЙ ВЕЧЕР С РОДИТЕЛЯМИ «Кукла Кубышка»</vt:lpstr>
      <vt:lpstr>МОЯ КУКЛА КУБЫШКА  для хорошего урожая на Кубани!</vt:lpstr>
      <vt:lpstr>КУКЛА «МАМКА-НЯНЬКА»</vt:lpstr>
      <vt:lpstr>КУКЛА «БЕССОННИЦА»</vt:lpstr>
      <vt:lpstr>КУКЛЫ «ПЕЛЕНАШКИ»</vt:lpstr>
      <vt:lpstr>Мои куклы «ЛИХОРАДКИ»</vt:lpstr>
      <vt:lpstr>КУКЛА «КУПАВКА»</vt:lpstr>
      <vt:lpstr>КУКЛА «КОНЬ»</vt:lpstr>
      <vt:lpstr>СВАДЕБНАЯ КУКЛА ПАРОЧКА</vt:lpstr>
      <vt:lpstr>Кукла «ПАСХАЛЬНЫЙ ГОЛУБОК»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10</cp:revision>
  <dcterms:created xsi:type="dcterms:W3CDTF">2016-03-02T14:21:16Z</dcterms:created>
  <dcterms:modified xsi:type="dcterms:W3CDTF">2022-11-06T08:41:35Z</dcterms:modified>
</cp:coreProperties>
</file>