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1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7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0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2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1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7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0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0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7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5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0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146D-FE08-4221-834C-8A5151749C0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5925-C2EA-4906-9D8B-A382D235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3_01_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070080" cy="775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orage.moi-skazki.ru/cache/1/zSvM3eTJYMLjMPLx5dC7D7XQkZeKPK_k.jpg?w=1200&amp;h=630&amp;fit=crop&amp;s=63cc113069186e706dcd6ca0ce42e9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587829"/>
            <a:ext cx="11259004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8" y="1184187"/>
            <a:ext cx="2409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Клип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9" y="3001011"/>
            <a:ext cx="24098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avatars.mds.yandex.net/get-pdb/1370328/f29f9656-8e6d-4ca7-8d3b-a6850fc21a92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9" y="4963885"/>
            <a:ext cx="2409825" cy="16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908" y="496389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ГРУППА</a:t>
            </a:r>
            <a:endParaRPr lang="ru-RU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73" y="1184187"/>
            <a:ext cx="26304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19" y="3073242"/>
            <a:ext cx="25765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 descr="03_05_04_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9019" y="4819421"/>
            <a:ext cx="2634842" cy="17511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6503" y="496389"/>
            <a:ext cx="224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ГРУППА</a:t>
            </a:r>
            <a:endParaRPr lang="ru-RU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12" y="1184187"/>
            <a:ext cx="26590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99" y="3001805"/>
            <a:ext cx="2695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99" y="4819421"/>
            <a:ext cx="2695575" cy="17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492084" y="496389"/>
            <a:ext cx="20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ГРУППА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8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lookw.ru/1/35/1380309963-lyagushki-ch2--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378824"/>
            <a:ext cx="8830491" cy="61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43/00073e32-3e86b3ef/640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6"/>
          <a:stretch/>
        </p:blipFill>
        <p:spPr bwMode="auto">
          <a:xfrm>
            <a:off x="509451" y="378823"/>
            <a:ext cx="11025052" cy="63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– символ России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zakagioboi.ru/assets/images/products/landscape%20leto/LANDSCAPE-96243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4" y="1388246"/>
            <a:ext cx="9328059" cy="52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1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– русская красавица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Береза\0_341a9_ea39e8bc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38" y="1442494"/>
            <a:ext cx="4357718" cy="511494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pic>
        <p:nvPicPr>
          <p:cNvPr id="2052" name="Picture 4" descr="https://smartprogress.do/uploadImages/000810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3" y="1554480"/>
            <a:ext cx="5393781" cy="500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3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06838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 УЗНАЛ(А) МНОГО НОВОГО, ВСЕ УСВОИЛ(А), МНЕ БЫЛО ИНТЕРЕСНО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 НЕ ВСЕ ПОНЯЛ(А) И УСВОИЛА, НА УРОКЕ МНЕ БЫЛО НЕМНОГО ТРУДНО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 НИЧЕГО НЕ УЗНАЛ(А), НА УРОКЕ МНЕ БЫЛО СОВСЕМ НЕ ИНТЕРЕСНО И СКУЧНО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ПАРАГРАФ 21 – ЧИТАТЬ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108 ОТВЕТИТЬ НА ВОПРОСЫ 3,8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2.НАПИСАТЬ СОЧИНЕНИЕ – РАССУЖДЕНИЕ НА ТЕМУ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влияние оказывает человек на среды обитания</a:t>
            </a:r>
            <a:r>
              <a:rPr lang="ru-RU" dirty="0" smtClean="0"/>
              <a:t>?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ЖИВОГО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РАЗДРАЖИМОСТЬ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ВЕЩЕСТВ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03_03_0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89" y="1541416"/>
            <a:ext cx="9509760" cy="5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430px-Fungi_Diversit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1942" y="1280161"/>
            <a:ext cx="7197635" cy="536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9b13d217b3bc39d66e279e10d1eb5b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99508" y="1176670"/>
            <a:ext cx="7197635" cy="556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3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1213474348_screen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81158" y="1293222"/>
            <a:ext cx="8429684" cy="539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6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44216/v844216656/e641d/tIwxGGmQL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5474"/>
            <a:ext cx="5121819" cy="35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qTVlfUBBZto/Uz1ur6RlgpI/AAAAAAAAb-s/4Zcvzud-UOw/w1200-h630-p-k-no-nu/3D+Virus+Wallpapers+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1345475"/>
            <a:ext cx="4988831" cy="35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4segodnya.ru/images/nauka/img-95-1490014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3814354"/>
            <a:ext cx="4206241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sluh.net/uploads/posts/2014-12/org_kkuh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24"/>
            <a:ext cx="12191999" cy="67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9720" y="285728"/>
            <a:ext cx="8572560" cy="50006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ЦАРСТВА ЖИВОЙ ПРИРОДЫ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9720" y="1357298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67042" y="2857496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8942" y="2786058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81950" y="1285860"/>
            <a:ext cx="242889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81158" y="1714489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Растения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4826" y="1643051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Животные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3256" y="314324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Бактерии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9918" y="328612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95868" y="4500570"/>
            <a:ext cx="2304256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67306" y="4857761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Вирусы</a:t>
            </a:r>
          </a:p>
        </p:txBody>
      </p:sp>
      <p:cxnSp>
        <p:nvCxnSpPr>
          <p:cNvPr id="17" name="Прямая со стрелкой 16"/>
          <p:cNvCxnSpPr>
            <a:endCxn id="5" idx="0"/>
          </p:cNvCxnSpPr>
          <p:nvPr/>
        </p:nvCxnSpPr>
        <p:spPr>
          <a:xfrm rot="10800000" flipV="1">
            <a:off x="2961848" y="714356"/>
            <a:ext cx="848136" cy="64294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631389" y="1607331"/>
            <a:ext cx="2143140" cy="3571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 rot="16200000" flipH="1">
            <a:off x="4274331" y="2607463"/>
            <a:ext cx="3714776" cy="714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238876" y="1571612"/>
            <a:ext cx="2000264" cy="2857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8" idx="0"/>
          </p:cNvCxnSpPr>
          <p:nvPr/>
        </p:nvCxnSpPr>
        <p:spPr>
          <a:xfrm>
            <a:off x="8167702" y="785794"/>
            <a:ext cx="928694" cy="50006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1338830223_5a1e4ed097a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1" y="2786058"/>
            <a:ext cx="1567061" cy="1857388"/>
          </a:xfrm>
          <a:prstGeom prst="rect">
            <a:avLst/>
          </a:prstGeom>
        </p:spPr>
      </p:pic>
      <p:pic>
        <p:nvPicPr>
          <p:cNvPr id="39" name="Рисунок 38" descr="19-6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09918" y="4286257"/>
            <a:ext cx="156021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herpescure9.com/wp-content/uploads/2017/05/herpes-vi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935" y="5976958"/>
            <a:ext cx="1431693" cy="881042"/>
          </a:xfrm>
          <a:prstGeom prst="rect">
            <a:avLst/>
          </a:prstGeom>
          <a:noFill/>
        </p:spPr>
      </p:pic>
      <p:pic>
        <p:nvPicPr>
          <p:cNvPr id="28678" name="Picture 6" descr="https://alev.biz/wp-content/uploads/2017/09/gut-bact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4214818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AutoShape 8" descr="http://erdling1.ru/images/big_59b23a13143c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://erdling1.ru/images/big_59b23a13143c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4" name="Picture 12" descr="https://wallbox.ru/wallpapers/main/201249/caf8fe835e9df7a.jpg"/>
          <p:cNvPicPr>
            <a:picLocks noChangeAspect="1" noChangeArrowheads="1"/>
          </p:cNvPicPr>
          <p:nvPr/>
        </p:nvPicPr>
        <p:blipFill>
          <a:blip r:embed="rId6" cstate="print"/>
          <a:srcRect l="17931" r="46208" b="28277"/>
          <a:stretch>
            <a:fillRect/>
          </a:stretch>
        </p:blipFill>
        <p:spPr bwMode="auto">
          <a:xfrm>
            <a:off x="9056712" y="2643182"/>
            <a:ext cx="161128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98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117</Words>
  <Application>Microsoft Office PowerPoint</Application>
  <PresentationFormat>Широкоэкранный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ОСНОВНЫЕ СВОЙСТВА ЖИВОГО</vt:lpstr>
      <vt:lpstr>БАКТЕРИИ</vt:lpstr>
      <vt:lpstr>ГРИБЫ</vt:lpstr>
      <vt:lpstr>РАСТЕНИЯ </vt:lpstr>
      <vt:lpstr>ЖИВОТНЫЕ </vt:lpstr>
      <vt:lpstr>ВИРУСЫ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Береза – символ России</vt:lpstr>
      <vt:lpstr>Береза – русская красавица</vt:lpstr>
      <vt:lpstr>РЕФЛЕКСИЯ </vt:lpstr>
      <vt:lpstr>ДОМАШНЕЕ ЗАДАНИЕ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Мартынова МИ</dc:creator>
  <cp:lastModifiedBy>Admin</cp:lastModifiedBy>
  <cp:revision>12</cp:revision>
  <dcterms:created xsi:type="dcterms:W3CDTF">2019-03-02T10:51:16Z</dcterms:created>
  <dcterms:modified xsi:type="dcterms:W3CDTF">2022-11-21T12:56:06Z</dcterms:modified>
</cp:coreProperties>
</file>