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8" r:id="rId20"/>
    <p:sldId id="274" r:id="rId21"/>
    <p:sldId id="275" r:id="rId22"/>
    <p:sldId id="276" r:id="rId23"/>
    <p:sldId id="279" r:id="rId24"/>
    <p:sldId id="27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19" autoAdjust="0"/>
  </p:normalViewPr>
  <p:slideViewPr>
    <p:cSldViewPr snapToGrid="0">
      <p:cViewPr varScale="1">
        <p:scale>
          <a:sx n="94" d="100"/>
          <a:sy n="94" d="100"/>
        </p:scale>
        <p:origin x="24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F6407-B7E2-4F17-8C3E-B98CC6F68F9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57BDA-FEF9-41FA-924A-F9D059C22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35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57BDA-FEF9-41FA-924A-F9D059C2298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89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57BDA-FEF9-41FA-924A-F9D059C2298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35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2A89B-3B4F-4028-A872-81C1AE7CA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169758-B5D8-468A-BF07-42675B7F3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31B543-F6B1-4B92-BBC0-6974BE541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7D88-850B-46CC-A3B7-C3A873D671B4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5E74E9-E750-4189-A3DF-F5532B27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E54C09-BCE5-48FF-965B-335D87495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576F-6C13-4A82-AD7E-8EC1E28B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6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BACAB-E9DA-4AD9-994C-B13F5D71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7A860F-743D-4F4B-BD72-DEDF6BA84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100F07-ABBA-4F2E-9EE7-4F5135D7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7D88-850B-46CC-A3B7-C3A873D671B4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0A91EB-6AF4-465A-9035-F52D000F5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FB585C-F940-4CF8-BE38-1B364DA6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576F-6C13-4A82-AD7E-8EC1E28B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52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AAAAEA-FB92-4C22-9E88-747B04ADE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B6C44D-DA98-49AB-BD79-C28BB7FF6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D45440-B05F-4886-951E-DDFF33EFE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7D88-850B-46CC-A3B7-C3A873D671B4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1CF78-C6C5-4D3E-B9C6-AD055695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886909-4714-405C-8A29-5726A556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576F-6C13-4A82-AD7E-8EC1E28B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12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7170F-B140-471E-9FAD-8B26F90FD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D1DB4E-BC65-46B6-867F-C946D9D45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34D21F-77DA-44E3-A1B7-15EED612F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7D88-850B-46CC-A3B7-C3A873D671B4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5483C9-ABB7-4D92-AA70-85540B40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615215-F5FB-4A0A-A676-B9C8AE3F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576F-6C13-4A82-AD7E-8EC1E28B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99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38349-0073-4B18-A4EA-66EECCDCE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C6E25A-71C9-4A7D-9BEF-B8D220014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A18D2F-3F87-4301-A15E-EF2F13640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7D88-850B-46CC-A3B7-C3A873D671B4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7F224E-30C4-42E6-A0CE-35FF5FCC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85394F-4C0C-4FBF-B8A3-FA2E87A08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576F-6C13-4A82-AD7E-8EC1E28B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51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B216B-5ED4-46DA-9862-AF0E8ABAC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E1D65D-82C8-4929-B6AC-161DC613F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D1202F-B5DF-44D3-B6FB-54823A0BA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D1F438-4070-4E94-B5E0-F5BF8A156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7D88-850B-46CC-A3B7-C3A873D671B4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8B7444-D191-47D0-A05C-4E2469E9F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644646-F63F-4C0E-8DC3-0D4C78A0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576F-6C13-4A82-AD7E-8EC1E28B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7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D4975-5485-4B8C-A3BC-ECAEB40F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039555-581F-4E3C-8B72-F8866163B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E360F-E81D-49E5-8FEF-1B983BF29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7120FE-58DF-4634-88E3-3CF7375156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8AFC51-8987-4BCC-B4CB-03E36E43C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BA8B65-1A13-42E4-9A88-B1225BCE7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7D88-850B-46CC-A3B7-C3A873D671B4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2C76AE-6BD7-4821-B96C-FD925BDF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35634B-D780-424B-AF90-A30017C9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576F-6C13-4A82-AD7E-8EC1E28B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6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10FB9-A64D-4C90-8CFE-FA7CBA2DB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E4C6A8-A040-415E-BA89-3F759AD8E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7D88-850B-46CC-A3B7-C3A873D671B4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7E9A56-61B7-4A71-A75D-96F2E3BD1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55DA6F-0153-4374-9215-4F3F1DD3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576F-6C13-4A82-AD7E-8EC1E28B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19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46E693-A6A3-4EF9-A255-5163847D9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7D88-850B-46CC-A3B7-C3A873D671B4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8B6E22-A2E0-48C1-9EFC-606570327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5DF4B8-B5D6-454F-B736-794BCB1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576F-6C13-4A82-AD7E-8EC1E28B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10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946F9-2DCE-4E43-8504-8125087E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4BD6A0-8827-43F3-ADBF-10AA2F1A2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EFB8BE-BE87-4E53-8EBB-254E83054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BB402C-F2AA-45D2-9A2E-3A829C989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7D88-850B-46CC-A3B7-C3A873D671B4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B39F94-E33F-4FA2-B8B1-0BD71C9B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E2EDBD-3DBA-4E10-9B40-EEE8BB6B2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576F-6C13-4A82-AD7E-8EC1E28B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96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51BC7-3F10-4759-9273-3D3EE7AEF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84F547-0EFB-4346-B424-FD4AEDE47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006470-2904-402F-9058-B2BEE83C3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1D21F6-FC80-42C7-BDA0-2B46F7084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7D88-850B-46CC-A3B7-C3A873D671B4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0BC4FC-B38D-427F-96CC-CF6850A51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6C6F8C-D28C-474B-8A29-DD8A046F1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576F-6C13-4A82-AD7E-8EC1E28B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39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C7BA1-8DAE-470F-9112-352D024F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F152DB-3440-4B2B-B9A7-17B09E0A8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10F7C-34EB-4EEC-8EEB-BE2DCCDD9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17D88-850B-46CC-A3B7-C3A873D671B4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6EDF32-640C-489A-A2EB-3D5289B39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93CD80-C22B-4E3F-8B41-0397907F2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576F-6C13-4A82-AD7E-8EC1E28B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9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568FB-C31B-496D-89EC-CD37198589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8400C9-C7B4-4947-B1E9-92C92C5305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D4D676-D0CD-401A-AAD8-2B43501CC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9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0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A86F1-A52C-4374-BBEA-57EEC2F2E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2B6F67B-4D1B-4D4D-B91A-F22010C81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479"/>
            <a:ext cx="12191999" cy="7225393"/>
          </a:xfrm>
        </p:spPr>
      </p:pic>
    </p:spTree>
    <p:extLst>
      <p:ext uri="{BB962C8B-B14F-4D97-AF65-F5344CB8AC3E}">
        <p14:creationId xmlns:p14="http://schemas.microsoft.com/office/powerpoint/2010/main" val="176568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36933-DE8D-4045-AA47-F48EA9077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C04F78-71E3-45E6-919F-0C88192EB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1450"/>
            <a:ext cx="12192000" cy="7209064"/>
          </a:xfrm>
        </p:spPr>
      </p:pic>
    </p:spTree>
    <p:extLst>
      <p:ext uri="{BB962C8B-B14F-4D97-AF65-F5344CB8AC3E}">
        <p14:creationId xmlns:p14="http://schemas.microsoft.com/office/powerpoint/2010/main" val="310733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D3D6E-887F-4CF5-A52D-9F47A9468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4E5F52-DDBE-4127-90B7-7A2445D05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269421"/>
            <a:ext cx="12417879" cy="7845877"/>
          </a:xfrm>
        </p:spPr>
      </p:pic>
    </p:spTree>
    <p:extLst>
      <p:ext uri="{BB962C8B-B14F-4D97-AF65-F5344CB8AC3E}">
        <p14:creationId xmlns:p14="http://schemas.microsoft.com/office/powerpoint/2010/main" val="2886704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45484-5B5F-4F1F-8898-2B338B62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22A734-3665-49F1-BDE3-B48814139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36" y="163286"/>
            <a:ext cx="9503228" cy="6539593"/>
          </a:xfrm>
        </p:spPr>
      </p:pic>
    </p:spTree>
    <p:extLst>
      <p:ext uri="{BB962C8B-B14F-4D97-AF65-F5344CB8AC3E}">
        <p14:creationId xmlns:p14="http://schemas.microsoft.com/office/powerpoint/2010/main" val="2494301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18DEB-019D-4D2F-A081-E1F49A055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917E0E2-754D-4730-AFAC-A97F67F7E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29949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5DAEB-CAC2-4E0C-9772-07756959F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EEE9553-8428-405B-9C94-1B9D2FEAB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1286"/>
          </a:xfrm>
        </p:spPr>
      </p:pic>
    </p:spTree>
    <p:extLst>
      <p:ext uri="{BB962C8B-B14F-4D97-AF65-F5344CB8AC3E}">
        <p14:creationId xmlns:p14="http://schemas.microsoft.com/office/powerpoint/2010/main" val="2381341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94E13-B483-4BB8-87AD-CA4010F4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45A2898-8B9E-43F1-92C4-1CBB10B89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7315" cy="7029449"/>
          </a:xfrm>
        </p:spPr>
      </p:pic>
    </p:spTree>
    <p:extLst>
      <p:ext uri="{BB962C8B-B14F-4D97-AF65-F5344CB8AC3E}">
        <p14:creationId xmlns:p14="http://schemas.microsoft.com/office/powerpoint/2010/main" val="2974573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C610E-17A4-47C1-B78C-334C1C07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755B5D-701A-458C-82C5-C0433AA1E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64626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B8B23-FDA1-47CC-A076-DF66512B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AF17E48-9281-4285-ABDF-711ED1DE4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0"/>
            <a:ext cx="12306300" cy="7225393"/>
          </a:xfrm>
        </p:spPr>
      </p:pic>
    </p:spTree>
    <p:extLst>
      <p:ext uri="{BB962C8B-B14F-4D97-AF65-F5344CB8AC3E}">
        <p14:creationId xmlns:p14="http://schemas.microsoft.com/office/powerpoint/2010/main" val="2238957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C6CAE-48EF-44D1-97F8-51AEAF9C3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464"/>
            <a:ext cx="10515600" cy="693965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</a:t>
            </a:r>
            <a:r>
              <a:rPr lang="ru-RU" dirty="0">
                <a:latin typeface="Segoe Print" panose="02000600000000000000" pitchFamily="2" charset="0"/>
              </a:rPr>
              <a:t>Станция «Разбери ситуацию»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5C6AF5A-0D7C-4796-A277-295E87B5B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1114"/>
            <a:ext cx="12192000" cy="6106887"/>
          </a:xfrm>
        </p:spPr>
      </p:pic>
    </p:spTree>
    <p:extLst>
      <p:ext uri="{BB962C8B-B14F-4D97-AF65-F5344CB8AC3E}">
        <p14:creationId xmlns:p14="http://schemas.microsoft.com/office/powerpoint/2010/main" val="1889904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B3BAF-D69F-46E0-8A93-C250816AE7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F972EB-5DBF-4575-8295-0133E9F670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183F7B-FC9F-411B-A160-D6949BE0B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7839"/>
            <a:ext cx="12192000" cy="763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01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9D916-219E-40E5-B0A6-D9D1885A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524907C-EFC0-4F8E-B0DF-4D43C2F64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809172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13312-857B-413A-A38F-529D6769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7D50500-DBAF-46EB-A84B-7BB466EB9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0029"/>
          </a:xfrm>
        </p:spPr>
      </p:pic>
    </p:spTree>
    <p:extLst>
      <p:ext uri="{BB962C8B-B14F-4D97-AF65-F5344CB8AC3E}">
        <p14:creationId xmlns:p14="http://schemas.microsoft.com/office/powerpoint/2010/main" val="1699295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D4C3B-E5B2-46E4-9FFF-DE66C1C4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032358-C303-4F91-B9ED-C21675D78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9421"/>
            <a:ext cx="12192000" cy="6686550"/>
          </a:xfrm>
        </p:spPr>
      </p:pic>
    </p:spTree>
    <p:extLst>
      <p:ext uri="{BB962C8B-B14F-4D97-AF65-F5344CB8AC3E}">
        <p14:creationId xmlns:p14="http://schemas.microsoft.com/office/powerpoint/2010/main" val="1084682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E427E-9959-4C67-A85F-CE45ACBE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7970"/>
            <a:ext cx="10515600" cy="922564"/>
          </a:xfrm>
        </p:spPr>
        <p:txBody>
          <a:bodyPr/>
          <a:lstStyle/>
          <a:p>
            <a:r>
              <a:rPr lang="ru-RU">
                <a:latin typeface="Segoe Print" panose="02000600000000000000" pitchFamily="2" charset="0"/>
              </a:rPr>
              <a:t>       Станция </a:t>
            </a:r>
            <a:r>
              <a:rPr lang="ru-RU" dirty="0">
                <a:latin typeface="Segoe Print" panose="02000600000000000000" pitchFamily="2" charset="0"/>
              </a:rPr>
              <a:t>«Музыкальная»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51B7F54-E33F-4762-8998-F8FA9AAE8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4593"/>
            <a:ext cx="12192000" cy="6245678"/>
          </a:xfrm>
        </p:spPr>
      </p:pic>
    </p:spTree>
    <p:extLst>
      <p:ext uri="{BB962C8B-B14F-4D97-AF65-F5344CB8AC3E}">
        <p14:creationId xmlns:p14="http://schemas.microsoft.com/office/powerpoint/2010/main" val="1082368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76029-A7E8-430F-9734-EBF93B7B3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1A753A7-C5D1-4560-A816-4038F4798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9917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5F815-ED03-46F4-AB4B-C3F596B0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1291230-EE0D-44AE-A48C-8B11D700D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99714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89982-0623-4B09-80E4-A45FD3B30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Segoe Script" panose="030B0504020000000003" pitchFamily="66" charset="0"/>
              </a:rPr>
              <a:t>          Станция Курская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0187DDF-9B3A-41F1-ACBE-58541124E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86" y="1425146"/>
            <a:ext cx="7957752" cy="5432854"/>
          </a:xfrm>
        </p:spPr>
      </p:pic>
    </p:spTree>
    <p:extLst>
      <p:ext uri="{BB962C8B-B14F-4D97-AF65-F5344CB8AC3E}">
        <p14:creationId xmlns:p14="http://schemas.microsoft.com/office/powerpoint/2010/main" val="478791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78248-53B8-4617-BCEE-3ED1EA67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7249"/>
          </a:xfrm>
        </p:spPr>
        <p:txBody>
          <a:bodyPr/>
          <a:lstStyle/>
          <a:p>
            <a:r>
              <a:rPr lang="ru-RU" dirty="0"/>
              <a:t>       </a:t>
            </a:r>
            <a:r>
              <a:rPr lang="ru-RU" sz="4000" dirty="0">
                <a:latin typeface="Segoe Print" panose="02000600000000000000" pitchFamily="2" charset="0"/>
              </a:rPr>
              <a:t>Станция «</a:t>
            </a:r>
            <a:r>
              <a:rPr lang="ru-RU" sz="4000" dirty="0">
                <a:solidFill>
                  <a:srgbClr val="FF0000"/>
                </a:solidFill>
                <a:latin typeface="Segoe Print" panose="02000600000000000000" pitchFamily="2" charset="0"/>
              </a:rPr>
              <a:t>Пословицы, поговорки</a:t>
            </a:r>
            <a:r>
              <a:rPr lang="ru-RU" sz="4000" dirty="0">
                <a:latin typeface="Segoe Print" panose="02000600000000000000" pitchFamily="2" charset="0"/>
              </a:rPr>
              <a:t>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B52A68D-A3EC-4955-B104-DF20FDFC8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51"/>
            <a:ext cx="12192000" cy="6506936"/>
          </a:xfrm>
        </p:spPr>
      </p:pic>
    </p:spTree>
    <p:extLst>
      <p:ext uri="{BB962C8B-B14F-4D97-AF65-F5344CB8AC3E}">
        <p14:creationId xmlns:p14="http://schemas.microsoft.com/office/powerpoint/2010/main" val="26243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78248-53B8-4617-BCEE-3ED1EA67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7249"/>
          </a:xfrm>
        </p:spPr>
        <p:txBody>
          <a:bodyPr/>
          <a:lstStyle/>
          <a:p>
            <a:r>
              <a:rPr lang="ru-RU" dirty="0"/>
              <a:t>              </a:t>
            </a:r>
            <a:r>
              <a:rPr lang="ru-RU" sz="4000" dirty="0">
                <a:latin typeface="Segoe Print" panose="02000600000000000000" pitchFamily="2" charset="0"/>
              </a:rPr>
              <a:t>Станция «</a:t>
            </a:r>
            <a:r>
              <a:rPr lang="ru-RU" sz="4000" dirty="0">
                <a:solidFill>
                  <a:srgbClr val="FF0000"/>
                </a:solidFill>
                <a:latin typeface="Segoe Print" panose="02000600000000000000" pitchFamily="2" charset="0"/>
              </a:rPr>
              <a:t>Найди друга</a:t>
            </a:r>
            <a:r>
              <a:rPr lang="ru-RU" sz="4000" dirty="0">
                <a:latin typeface="Segoe Print" panose="02000600000000000000" pitchFamily="2" charset="0"/>
              </a:rPr>
              <a:t>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B52A68D-A3EC-4955-B104-DF20FDFC8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443"/>
            <a:ext cx="12192000" cy="6645730"/>
          </a:xfrm>
        </p:spPr>
      </p:pic>
    </p:spTree>
    <p:extLst>
      <p:ext uri="{BB962C8B-B14F-4D97-AF65-F5344CB8AC3E}">
        <p14:creationId xmlns:p14="http://schemas.microsoft.com/office/powerpoint/2010/main" val="1358126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EC2AA-F837-40D4-8CF3-23BFA9DA1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963125B-C3C9-47E8-8C55-3185E90BC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17709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D7044-9F89-4A5C-9D55-22B78685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C034A9-CD80-45D8-9D42-C685C9D17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793"/>
            <a:ext cx="12192000" cy="7143750"/>
          </a:xfrm>
        </p:spPr>
      </p:pic>
    </p:spTree>
    <p:extLst>
      <p:ext uri="{BB962C8B-B14F-4D97-AF65-F5344CB8AC3E}">
        <p14:creationId xmlns:p14="http://schemas.microsoft.com/office/powerpoint/2010/main" val="710092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5CCA6-DFD0-4BBE-9B71-1D0C9A498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382AEC-3595-4423-8977-3707E3C4C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960366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29</Words>
  <Application>Microsoft Office PowerPoint</Application>
  <PresentationFormat>Широкоэкранный</PresentationFormat>
  <Paragraphs>7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Segoe Print</vt:lpstr>
      <vt:lpstr>Segoe Script</vt:lpstr>
      <vt:lpstr>Тема Office</vt:lpstr>
      <vt:lpstr>Презентация PowerPoint</vt:lpstr>
      <vt:lpstr>Презентация PowerPoint</vt:lpstr>
      <vt:lpstr>Презентация PowerPoint</vt:lpstr>
      <vt:lpstr>          Станция Курская</vt:lpstr>
      <vt:lpstr>       Станция «Пословицы, поговорки»</vt:lpstr>
      <vt:lpstr>              Станция «Найди друга»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Станция «Разбери ситуацию»</vt:lpstr>
      <vt:lpstr>Презентация PowerPoint</vt:lpstr>
      <vt:lpstr>Презентация PowerPoint</vt:lpstr>
      <vt:lpstr>Презентация PowerPoint</vt:lpstr>
      <vt:lpstr>       Станция «Музыкальная»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Хадижат</dc:creator>
  <cp:lastModifiedBy>Хадижат</cp:lastModifiedBy>
  <cp:revision>16</cp:revision>
  <dcterms:created xsi:type="dcterms:W3CDTF">2022-01-16T13:08:20Z</dcterms:created>
  <dcterms:modified xsi:type="dcterms:W3CDTF">2022-01-16T18:25:59Z</dcterms:modified>
</cp:coreProperties>
</file>