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9456-A21F-4FBC-9421-84AD500A3EA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8E2F-4AED-4FCF-AFCF-1CBCCE87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lavnaya_R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785918" y="642918"/>
            <a:ext cx="7128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единстве наша сила!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8" y="1714488"/>
            <a:ext cx="852447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3108" y="642918"/>
            <a:ext cx="4711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Народное ополчение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60" y="1714488"/>
            <a:ext cx="6477045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Князь Дмитрий Пожарский и Кузьма Минин  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8348490" cy="596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357298"/>
            <a:ext cx="5177388" cy="517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1538" y="428604"/>
            <a:ext cx="6676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Михаил Федорович Романов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5459830" cy="4142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nove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931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2c77666s-9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8993">
            <a:off x="5058370" y="3473666"/>
            <a:ext cx="385355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9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4924">
            <a:off x="4685977" y="389737"/>
            <a:ext cx="388473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590x1715_880325_www.ArtFile.ru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54689">
            <a:off x="662427" y="3606820"/>
            <a:ext cx="3929058" cy="260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lide-0.jpg"/>
          <p:cNvPicPr>
            <a:picLocks noChangeAspect="1"/>
          </p:cNvPicPr>
          <p:nvPr/>
        </p:nvPicPr>
        <p:blipFill>
          <a:blip r:embed="rId6"/>
          <a:srcRect t="8747"/>
          <a:stretch>
            <a:fillRect/>
          </a:stretch>
        </p:blipFill>
        <p:spPr>
          <a:xfrm rot="20805216">
            <a:off x="264455" y="429099"/>
            <a:ext cx="4068182" cy="278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5093ab2-55c1-56aa-a621-65a8b1699842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Содержимое 3" descr="29973.jpg"/>
          <p:cNvPicPr>
            <a:picLocks noGrp="1" noChangeAspect="1"/>
          </p:cNvPicPr>
          <p:nvPr>
            <p:ph idx="1"/>
          </p:nvPr>
        </p:nvPicPr>
        <p:blipFill>
          <a:blip r:embed="rId3"/>
          <a:srcRect b="2385"/>
          <a:stretch>
            <a:fillRect/>
          </a:stretch>
        </p:blipFill>
        <p:spPr>
          <a:xfrm>
            <a:off x="428596" y="714356"/>
            <a:ext cx="371477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9973.jpg"/>
          <p:cNvPicPr>
            <a:picLocks noChangeAspect="1"/>
          </p:cNvPicPr>
          <p:nvPr/>
        </p:nvPicPr>
        <p:blipFill>
          <a:blip r:embed="rId4"/>
          <a:srcRect l="15094" r="15094"/>
          <a:stretch>
            <a:fillRect/>
          </a:stretch>
        </p:blipFill>
        <p:spPr>
          <a:xfrm>
            <a:off x="5072066" y="642918"/>
            <a:ext cx="3716798" cy="532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931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9" name="Рисунок 8" descr="2508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1"/>
            <a:ext cx="5331814" cy="35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f87c72ffe2914dae68fbd1d1e0be2d8-800x.jpg"/>
          <p:cNvPicPr>
            <a:picLocks noChangeAspect="1"/>
          </p:cNvPicPr>
          <p:nvPr/>
        </p:nvPicPr>
        <p:blipFill>
          <a:blip r:embed="rId4"/>
          <a:srcRect l="10625" t="36250" r="59375" b="12500"/>
          <a:stretch>
            <a:fillRect/>
          </a:stretch>
        </p:blipFill>
        <p:spPr>
          <a:xfrm>
            <a:off x="6000760" y="3071810"/>
            <a:ext cx="2786082" cy="356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-12.jpg"/>
          <p:cNvPicPr>
            <a:picLocks noChangeAspect="1"/>
          </p:cNvPicPr>
          <p:nvPr/>
        </p:nvPicPr>
        <p:blipFill>
          <a:blip r:embed="rId5"/>
          <a:srcRect l="69505" t="35486" r="9531" b="27777"/>
          <a:stretch>
            <a:fillRect/>
          </a:stretch>
        </p:blipFill>
        <p:spPr>
          <a:xfrm>
            <a:off x="3143240" y="3071810"/>
            <a:ext cx="268358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05238" y="928670"/>
            <a:ext cx="3438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Иван Грозный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и сыновья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931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142984"/>
            <a:ext cx="7620000" cy="492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57422" y="357166"/>
            <a:ext cx="4225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  <a:t>Борис Годунов</a:t>
            </a:r>
            <a:endParaRPr lang="ru-RU" sz="4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931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894025" cy="492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2786058"/>
            <a:ext cx="369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Лжедмитрий</a:t>
            </a:r>
            <a:r>
              <a:rPr lang="en-US" sz="3200" b="1" dirty="0" smtClean="0">
                <a:solidFill>
                  <a:srgbClr val="FF0000"/>
                </a:solidFill>
                <a:latin typeface="Segoe Script" pitchFamily="34" charset="0"/>
              </a:rPr>
              <a:t> I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931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rcRect b="4992"/>
          <a:stretch>
            <a:fillRect/>
          </a:stretch>
        </p:blipFill>
        <p:spPr>
          <a:xfrm>
            <a:off x="3857620" y="526899"/>
            <a:ext cx="4822719" cy="5473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786058"/>
            <a:ext cx="3709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Василий </a:t>
            </a:r>
          </a:p>
          <a:p>
            <a:r>
              <a:rPr lang="ru-RU" sz="3200" b="1" dirty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       Шуйский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785926"/>
            <a:ext cx="7751678" cy="4676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14546" y="285728"/>
            <a:ext cx="4833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Польский королевич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Владислав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093ab2-55c1-56aa-a621-65a8b16998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57662"/>
            <a:ext cx="9151931" cy="6915662"/>
          </a:xfrm>
          <a:ln>
            <a:solidFill>
              <a:srgbClr val="C00000"/>
            </a:solidFill>
          </a:ln>
        </p:spPr>
      </p:pic>
      <p:pic>
        <p:nvPicPr>
          <p:cNvPr id="5" name="Рисунок 4" descr="140e20229e69bf9a47181c8a5669ee5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56" y="1337054"/>
            <a:ext cx="7191985" cy="512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14546" y="285728"/>
            <a:ext cx="462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Segoe Script" pitchFamily="34" charset="0"/>
              </a:rPr>
              <a:t>Прокопий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 Ляпунов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2022-10-19T08:28:54Z</dcterms:created>
  <dcterms:modified xsi:type="dcterms:W3CDTF">2022-10-19T09:59:44Z</dcterms:modified>
</cp:coreProperties>
</file>