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64" r:id="rId3"/>
    <p:sldId id="262" r:id="rId4"/>
    <p:sldId id="263" r:id="rId5"/>
    <p:sldId id="267" r:id="rId6"/>
    <p:sldId id="265" r:id="rId7"/>
    <p:sldId id="266" r:id="rId8"/>
    <p:sldId id="268" r:id="rId9"/>
  </p:sldIdLst>
  <p:sldSz cx="18288000" cy="10287000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4" d="100"/>
          <a:sy n="54" d="100"/>
        </p:scale>
        <p:origin x="336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8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quizlet.com/666399876/flashcards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edpuzzle.com/assignments/61fc29e4daac6242ea6303cd/watch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wordwall.net/resource/3129698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www.menti.com/iw5bqvbaac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408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2201375">
            <a:off x="-5981158" y="-2968200"/>
            <a:ext cx="13615030" cy="806999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368431">
            <a:off x="9750375" y="5305947"/>
            <a:ext cx="15017849" cy="890148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219721">
            <a:off x="6426073" y="-645156"/>
            <a:ext cx="4619615" cy="11143808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270571">
            <a:off x="9661810" y="6807604"/>
            <a:ext cx="5540640" cy="1108128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311325">
            <a:off x="2805705" y="7076356"/>
            <a:ext cx="2495372" cy="595770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 rot="-180278">
            <a:off x="4205986" y="3770782"/>
            <a:ext cx="9049267" cy="23964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850"/>
              </a:lnSpc>
            </a:pPr>
            <a:r>
              <a:rPr lang="en-US" sz="8850" dirty="0">
                <a:solidFill>
                  <a:srgbClr val="44089B"/>
                </a:solidFill>
                <a:latin typeface="Jingleberry"/>
              </a:rPr>
              <a:t>NATURAL DISASTERS</a:t>
            </a: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754075">
            <a:off x="13490079" y="1628221"/>
            <a:ext cx="1047135" cy="1408127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177903">
            <a:off x="1510401" y="4395478"/>
            <a:ext cx="2485169" cy="2299911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5322904" y="971550"/>
            <a:ext cx="7642193" cy="3977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94"/>
              </a:lnSpc>
            </a:pPr>
            <a:r>
              <a:rPr lang="en-US" sz="2424" spc="242">
                <a:solidFill>
                  <a:srgbClr val="FFFFFF"/>
                </a:solidFill>
                <a:latin typeface="Romochka"/>
              </a:rPr>
              <a:t>АНГЛИЙСКИЙ </a:t>
            </a:r>
            <a:r>
              <a:rPr lang="en-US" sz="2424" spc="242" smtClean="0">
                <a:solidFill>
                  <a:srgbClr val="FFFFFF"/>
                </a:solidFill>
                <a:latin typeface="Romochka"/>
              </a:rPr>
              <a:t>ЯЗЫК</a:t>
            </a:r>
            <a:endParaRPr lang="en-US" sz="2424" spc="242" dirty="0">
              <a:solidFill>
                <a:srgbClr val="FFFFFF"/>
              </a:solidFill>
              <a:latin typeface="Romochka"/>
            </a:endParaRPr>
          </a:p>
        </p:txBody>
      </p:sp>
      <p:sp>
        <p:nvSpPr>
          <p:cNvPr id="11" name="TextBox 11"/>
          <p:cNvSpPr txBox="1"/>
          <p:nvPr/>
        </p:nvSpPr>
        <p:spPr>
          <a:xfrm rot="79438">
            <a:off x="9946638" y="7088616"/>
            <a:ext cx="4724645" cy="574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99"/>
              </a:lnSpc>
            </a:pPr>
            <a:r>
              <a:rPr lang="ru-RU" sz="3999" dirty="0" smtClean="0">
                <a:solidFill>
                  <a:srgbClr val="FFFFFF"/>
                </a:solidFill>
                <a:latin typeface="Romochka"/>
              </a:rPr>
              <a:t>8 класс</a:t>
            </a:r>
            <a:endParaRPr lang="en-US" sz="3999" dirty="0">
              <a:solidFill>
                <a:srgbClr val="FFFFFF"/>
              </a:solidFill>
              <a:latin typeface="Romochka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5322904" y="8131175"/>
            <a:ext cx="7118795" cy="1127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99"/>
              </a:lnSpc>
            </a:pPr>
            <a:r>
              <a:rPr lang="en-US" sz="3999">
                <a:solidFill>
                  <a:srgbClr val="FFFFFF"/>
                </a:solidFill>
                <a:latin typeface="Romochka"/>
              </a:rPr>
              <a:t>Чубарева Юлия Николаевна</a:t>
            </a:r>
          </a:p>
          <a:p>
            <a:pPr algn="ctr">
              <a:lnSpc>
                <a:spcPts val="4399"/>
              </a:lnSpc>
            </a:pPr>
            <a:r>
              <a:rPr lang="en-US" sz="3999">
                <a:solidFill>
                  <a:srgbClr val="FFFFFF"/>
                </a:solidFill>
                <a:latin typeface="Romochka"/>
              </a:rPr>
              <a:t>МБОУ "Танаевская средняя школа" ЕМР РТ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11347" t="12500" r="28917" b="15625"/>
          <a:stretch/>
        </p:blipFill>
        <p:spPr>
          <a:xfrm>
            <a:off x="876300" y="271182"/>
            <a:ext cx="7391400" cy="500006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14861" t="15625" r="31845" b="15625"/>
          <a:stretch/>
        </p:blipFill>
        <p:spPr>
          <a:xfrm>
            <a:off x="9525000" y="286870"/>
            <a:ext cx="6624340" cy="480446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/>
          <a:srcRect l="14861" t="12500" r="31845" b="16667"/>
          <a:stretch/>
        </p:blipFill>
        <p:spPr>
          <a:xfrm>
            <a:off x="1219200" y="5499847"/>
            <a:ext cx="6248400" cy="466913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/>
          <a:srcRect l="13961" t="19792" r="30988" b="21875"/>
          <a:stretch/>
        </p:blipFill>
        <p:spPr>
          <a:xfrm>
            <a:off x="8839200" y="5499847"/>
            <a:ext cx="7696200" cy="4584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2487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hlinkClick r:id="rId2"/>
          </p:cNvPr>
          <p:cNvPicPr>
            <a:picLocks noChangeAspect="1"/>
          </p:cNvPicPr>
          <p:nvPr/>
        </p:nvPicPr>
        <p:blipFill rotWithShape="1">
          <a:blip r:embed="rId3"/>
          <a:srcRect t="4077" b="6250"/>
          <a:stretch/>
        </p:blipFill>
        <p:spPr>
          <a:xfrm>
            <a:off x="0" y="419100"/>
            <a:ext cx="18288000" cy="922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0796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3" t="22869" r="29342" b="29025"/>
          <a:stretch/>
        </p:blipFill>
        <p:spPr bwMode="auto">
          <a:xfrm>
            <a:off x="-4482" y="1261982"/>
            <a:ext cx="18292482" cy="7955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66026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15812" t="22917" r="32650" b="28125"/>
          <a:stretch/>
        </p:blipFill>
        <p:spPr>
          <a:xfrm>
            <a:off x="381000" y="647700"/>
            <a:ext cx="17548701" cy="9372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9218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08" t="32813" r="42386" b="27517"/>
          <a:stretch/>
        </p:blipFill>
        <p:spPr bwMode="auto">
          <a:xfrm>
            <a:off x="-31376" y="1181100"/>
            <a:ext cx="18350868" cy="876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11825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74" t="11885" r="24657" b="8570"/>
          <a:stretch/>
        </p:blipFill>
        <p:spPr bwMode="auto">
          <a:xfrm>
            <a:off x="3505200" y="342900"/>
            <a:ext cx="10591800" cy="9713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4365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hlinkClick r:id="rId2"/>
          </p:cNvPr>
          <p:cNvPicPr>
            <a:picLocks noChangeAspect="1"/>
          </p:cNvPicPr>
          <p:nvPr/>
        </p:nvPicPr>
        <p:blipFill rotWithShape="1">
          <a:blip r:embed="rId3"/>
          <a:srcRect l="18961" t="29166" r="35944" b="31250"/>
          <a:stretch/>
        </p:blipFill>
        <p:spPr>
          <a:xfrm>
            <a:off x="1981200" y="1866900"/>
            <a:ext cx="13742068" cy="678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419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316</TotalTime>
  <Words>17</Words>
  <Application>Microsoft Office PowerPoint</Application>
  <PresentationFormat>Произвольный</PresentationFormat>
  <Paragraphs>5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Jingleberry</vt:lpstr>
      <vt:lpstr>Romochka</vt:lpstr>
      <vt:lpstr>Arial</vt:lpstr>
      <vt:lpstr>Calibri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Фиолетовый Красный и Розовый Нарисованная от Руки Тест по Математике Презентация</dc:title>
  <cp:lastModifiedBy>Админ</cp:lastModifiedBy>
  <cp:revision>16</cp:revision>
  <dcterms:created xsi:type="dcterms:W3CDTF">2006-08-16T00:00:00Z</dcterms:created>
  <dcterms:modified xsi:type="dcterms:W3CDTF">2022-03-29T08:23:02Z</dcterms:modified>
  <dc:identifier>DAE3L2QfJR0</dc:identifier>
</cp:coreProperties>
</file>