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1" r:id="rId2"/>
    <p:sldId id="257" r:id="rId3"/>
    <p:sldId id="259" r:id="rId4"/>
    <p:sldId id="272" r:id="rId5"/>
    <p:sldId id="273" r:id="rId6"/>
    <p:sldId id="315" r:id="rId7"/>
    <p:sldId id="275" r:id="rId8"/>
    <p:sldId id="260" r:id="rId9"/>
    <p:sldId id="276" r:id="rId10"/>
    <p:sldId id="278" r:id="rId11"/>
    <p:sldId id="279" r:id="rId12"/>
    <p:sldId id="316" r:id="rId13"/>
    <p:sldId id="317" r:id="rId14"/>
    <p:sldId id="282" r:id="rId15"/>
    <p:sldId id="281" r:id="rId16"/>
    <p:sldId id="283" r:id="rId17"/>
    <p:sldId id="318" r:id="rId18"/>
    <p:sldId id="266" r:id="rId19"/>
    <p:sldId id="284" r:id="rId20"/>
    <p:sldId id="267" r:id="rId21"/>
    <p:sldId id="268" r:id="rId22"/>
    <p:sldId id="285" r:id="rId23"/>
    <p:sldId id="319" r:id="rId24"/>
    <p:sldId id="314" r:id="rId25"/>
    <p:sldId id="286" r:id="rId26"/>
    <p:sldId id="287" r:id="rId27"/>
    <p:sldId id="288" r:id="rId28"/>
    <p:sldId id="289" r:id="rId29"/>
    <p:sldId id="290" r:id="rId30"/>
    <p:sldId id="291" r:id="rId31"/>
    <p:sldId id="296" r:id="rId32"/>
    <p:sldId id="292" r:id="rId33"/>
    <p:sldId id="297" r:id="rId34"/>
    <p:sldId id="293" r:id="rId35"/>
    <p:sldId id="309" r:id="rId36"/>
    <p:sldId id="310" r:id="rId37"/>
    <p:sldId id="298" r:id="rId38"/>
    <p:sldId id="299" r:id="rId39"/>
    <p:sldId id="300" r:id="rId40"/>
    <p:sldId id="311" r:id="rId41"/>
    <p:sldId id="320" r:id="rId42"/>
    <p:sldId id="302" r:id="rId43"/>
    <p:sldId id="312" r:id="rId44"/>
    <p:sldId id="303" r:id="rId45"/>
    <p:sldId id="31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pos=5&amp;img_url=https://beauty.mypartnershop.ru/pictures/1017585293.jpg&amp;text=%D0%BA%D0%B0%D1%80%D1%82%D0%B8%D0%BD%D0%BA%D0%B8+%D0%B4%D0%B5%D1%82%D1%81%D1%82%D0%B2%D0%BE+%D1%82%D0%B5%D0%BC%D0%B0+%D0%B3%D0%B0%D1%80%D0%B8%D0%BD%D0%B0+%D0%BC%D0%B8%D1%85%D0%B0%D0%B9%D0%BB%D0%BE%D0%B2%D1%81%D0%BA%D0%B3%D0%BE&amp;rpt=simage&amp;lr=48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pos=13&amp;img_url=https://sun1-94.userapi.com/JMpPX7wCd5lWP4JTRlqgW2VEH3ft5nOsmI4Mkw/e8cPuDH8kr8.jpg&amp;text=%D0%BA%D0%B0%D1%80%D1%82%D0%B8%D0%BD%D0%BA%D0%B8+%D0%B4%D0%B5%D1%82%D1%81%D1%82%D0%B2%D0%BE+%D1%82%D0%B5%D0%BC%D0%B0+%D0%B3%D0%B0%D1%80%D0%B8%D0%BD%D0%B0+%D0%BC%D0%B8%D1%85%D0%B0%D0%B9%D0%BB%D0%BE%D0%B2%D1%81%D0%BA%D0%B3%D0%BE&amp;rpt=simage&amp;lr=48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yandex.ru/images/search?p=1&amp;text=%D0%BA%D0%B0%D1%80%D1%82%D0%B8%D0%BD%D0%BA%D0%B8+%D0%B4%D0%B5%D1%82%D1%81%D1%82%D0%B2%D0%BE+%D1%82%D0%B5%D0%BC%D0%B0+%D0%B3%D0%B0%D1%80%D0%B8%D0%BD%D0%B0+%D0%BC%D0%B8%D1%85%D0%B0%D0%B9%D0%BB%D0%BE%D0%B2%D1%81%D0%BA%D0%B3%D0%BE&amp;pos=57&amp;rpt=simage&amp;img_url=https://xn----7sbb5adknde1cb0dyd.xn--p1ai/img/garin/detstvo_temi/big/8.jpg&amp;lr=4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Литературная гостиная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9600" dirty="0" smtClean="0">
                <a:latin typeface="Mistral" pitchFamily="66" charset="0"/>
                <a:cs typeface="Shruti" pitchFamily="2"/>
              </a:rPr>
              <a:t>Точка роста- </a:t>
            </a:r>
          </a:p>
          <a:p>
            <a:pPr algn="ctr">
              <a:buNone/>
            </a:pPr>
            <a:r>
              <a:rPr lang="ru-RU" sz="9600" dirty="0" smtClean="0">
                <a:latin typeface="Mistral" pitchFamily="66" charset="0"/>
                <a:cs typeface="Shruti" pitchFamily="2"/>
              </a:rPr>
              <a:t>семья и дом</a:t>
            </a:r>
            <a:endParaRPr lang="ru-RU" sz="9600" dirty="0">
              <a:latin typeface="Mistral" pitchFamily="66" charset="0"/>
              <a:cs typeface="Shrut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72560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Любить – значит жить жизнью того, кого любишь.</a:t>
            </a:r>
            <a:br>
              <a:rPr lang="ru-RU" dirty="0" smtClean="0"/>
            </a:br>
            <a:r>
              <a:rPr lang="ru-RU" dirty="0" smtClean="0"/>
              <a:t>                          Л.Н.Толстой</a:t>
            </a:r>
            <a:endParaRPr lang="ru-RU" dirty="0"/>
          </a:p>
        </p:txBody>
      </p:sp>
      <p:pic>
        <p:nvPicPr>
          <p:cNvPr id="4" name="Содержимое 3" descr="https://ds04.infourok.ru/uploads/ex/0069/0013ea10-aa593c77/img3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357289" y="2500306"/>
            <a:ext cx="6215107" cy="3643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2.infourok.ru/uploads/ex/007e/0000d755-1afa2aa7/img12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500042"/>
            <a:ext cx="8001055" cy="578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«Родители», «Родина» </a:t>
            </a:r>
            <a:br>
              <a:rPr lang="ru-RU" dirty="0" smtClean="0"/>
            </a:br>
            <a:r>
              <a:rPr lang="ru-RU" dirty="0" smtClean="0"/>
              <a:t>- святые слова</a:t>
            </a:r>
            <a:endParaRPr lang="ru-RU" dirty="0"/>
          </a:p>
        </p:txBody>
      </p:sp>
      <p:pic>
        <p:nvPicPr>
          <p:cNvPr id="5" name="Содержимое 4" descr="https://s1.1zoom.ru/b5050/726/403322-svetik_1920x120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1571612"/>
            <a:ext cx="3857652" cy="464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одержимое 5" descr="https://avatars.mds.yandex.net/get-zen_doc/3769481/pub_5f2a3f77430c5f1862b5d7d8_5f2a436e501d1d382aba7565/scale_1200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643050"/>
            <a:ext cx="4143404" cy="4572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…И заветные ступени, по которым в мир сошла.</a:t>
            </a:r>
            <a:endParaRPr lang="ru-RU" dirty="0"/>
          </a:p>
        </p:txBody>
      </p:sp>
      <p:pic>
        <p:nvPicPr>
          <p:cNvPr id="7" name="Содержимое 6" descr="https://7kul.ru/wp-content/uploads/2018/12/6711_65_b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1571612"/>
            <a:ext cx="3714776" cy="378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m0-tub-ru.yandex.net/i?id=e658951330a51daa68d2ca85823f53d3-l&amp;n=13"/>
          <p:cNvPicPr/>
          <p:nvPr/>
        </p:nvPicPr>
        <p:blipFill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6248" y="3286124"/>
            <a:ext cx="4470411" cy="338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0-tub-ru.yandex.net/i?id=ade4db0cfac39f0283177e28b9886820-l&amp;n=13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8143931" cy="5572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ruzamuseum.ru/sites/default/files/news/2018/25062018/6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28662" y="214290"/>
            <a:ext cx="4572032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.mycdn.me/i?r=AzEPZsRbOZEKgBhR0XGMT1Rk4mkVmZIxgab2fEuPJ8cX-qaKTM5SRkZCeTgDn6uOyic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000364" y="3286124"/>
            <a:ext cx="5797549" cy="3388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Страницы  из «Домостроя»</a:t>
            </a:r>
            <a:endParaRPr lang="ru-RU" dirty="0"/>
          </a:p>
        </p:txBody>
      </p:sp>
      <p:pic>
        <p:nvPicPr>
          <p:cNvPr id="4" name="Содержимое 3" descr="https://phototass4.cdnvideo.ru/width/1200_4ce85301/tass/m2/uploads/i/20170808/454138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 bwMode="auto">
          <a:xfrm>
            <a:off x="907778" y="1600200"/>
            <a:ext cx="7328444" cy="470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Спи, мой синеглазый, спи и подрастай…</a:t>
            </a:r>
            <a:endParaRPr lang="ru-RU" dirty="0"/>
          </a:p>
        </p:txBody>
      </p:sp>
      <p:pic>
        <p:nvPicPr>
          <p:cNvPr id="4" name="Содержимое 3" descr="http://i.mycdn.me/i?r=AzEPZsRbOZEKgBhR0XGMT1RkEMXdV04uzY71dXyLvIWrhqaKTM5SRkZCeTgDn6uOyic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71612"/>
            <a:ext cx="3813415" cy="470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.mycdn.me/i?r=AzEPZsRbOZEKgBhR0XGMT1Rkx3636NX3ZmdPYsIix0hbv6aKTM5SRkZCeTgDn6uOyic"/>
          <p:cNvPicPr/>
          <p:nvPr/>
        </p:nvPicPr>
        <p:blipFill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1678"/>
            <a:ext cx="4357718" cy="4572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5.infourok.ru/uploads/ex/0da2/00154351-1e6f6d45/img2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8286807" cy="6072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.ytimg.com/vi/flnc2KvEqcQ/maxresdefault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57620" y="2643182"/>
            <a:ext cx="4929222" cy="35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ever.foma.ru/wp-content/uploads/2020/12/ecbbzauwaaaq95x.jpg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3286148" cy="492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58204" cy="5654692"/>
          </a:xfrm>
        </p:spPr>
        <p:txBody>
          <a:bodyPr>
            <a:normAutofit/>
          </a:bodyPr>
          <a:lstStyle/>
          <a:p>
            <a:pPr algn="l"/>
            <a:r>
              <a:rPr lang="ru-RU" sz="6000" dirty="0" smtClean="0">
                <a:latin typeface="Mistral" pitchFamily="66" charset="0"/>
              </a:rPr>
              <a:t>   </a:t>
            </a:r>
            <a:r>
              <a:rPr lang="ru-RU" sz="6000" dirty="0" smtClean="0">
                <a:latin typeface="Arial Narrow" pitchFamily="34" charset="0"/>
              </a:rPr>
              <a:t>Воспитывает все: люди, вещи, явления, но прежде всего и дольше всего – люди.</a:t>
            </a:r>
            <a:br>
              <a:rPr lang="ru-RU" sz="6000" dirty="0" smtClean="0">
                <a:latin typeface="Arial Narrow" pitchFamily="34" charset="0"/>
              </a:rPr>
            </a:br>
            <a:r>
              <a:rPr lang="ru-RU" sz="6000" dirty="0" smtClean="0">
                <a:latin typeface="Arial Narrow" pitchFamily="34" charset="0"/>
              </a:rPr>
              <a:t>                  А.С.Макаренко</a:t>
            </a:r>
            <a:endParaRPr lang="ru-RU" sz="6000" dirty="0">
              <a:latin typeface="Arial Narrow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5.infourok.ru/uploads/ex/1208/00129c1f-0e3d71b8/4/img0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1"/>
            <a:ext cx="4857783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ds05.infourok.ru/uploads/ex/1208/00129c1f-0e3d71b8/1/img10.jpg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71736" y="3286124"/>
            <a:ext cx="5940425" cy="3341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cultobzor.ru/wp-content/uploads/2015/10/132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57166"/>
            <a:ext cx="3143272" cy="3253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900igr.net/up/datas/166813/009.jpg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57224" y="285728"/>
            <a:ext cx="3500461" cy="328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tatic.daru-dar.org/s1024/01/02/ad/41/ad4192e5fb499ccc82a739f1dd817a05356042f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868" y="3857628"/>
            <a:ext cx="3500462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nvologda.ru/assets/cache_image/no-33-3328/0/culture-20-challenge_600x400_84e.jpg"/>
          <p:cNvPicPr/>
          <p:nvPr/>
        </p:nvPicPr>
        <p:blipFill>
          <a:blip r:embed="rId5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14752"/>
            <a:ext cx="3143272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www.booksite.ru/belov/illustration/voronov/23.jpg"/>
          <p:cNvPicPr/>
          <p:nvPr/>
        </p:nvPicPr>
        <p:blipFill>
          <a:blip r:embed="rId6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215206" y="3857628"/>
            <a:ext cx="1643074" cy="2714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bestdeals.minemegashop.ru/images/1007077925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42844" y="285728"/>
            <a:ext cx="4071966" cy="478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bibliomo.ru/upload/opacembed/ec7/6337575_Rossiya_i_russkie_ocherki_krestyanskoj_civilizacii_Vypusk_4.jpg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428736"/>
            <a:ext cx="3929090" cy="514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Большая семья </a:t>
            </a:r>
            <a:br>
              <a:rPr lang="ru-RU" dirty="0" smtClean="0"/>
            </a:br>
            <a:r>
              <a:rPr lang="ru-RU" dirty="0" smtClean="0"/>
              <a:t>собралась за столом.</a:t>
            </a:r>
            <a:endParaRPr lang="ru-RU" dirty="0"/>
          </a:p>
        </p:txBody>
      </p:sp>
      <p:pic>
        <p:nvPicPr>
          <p:cNvPr id="4" name="Содержимое 3" descr="https://fb.ru/misc/i/gallery/78846/317436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1785926"/>
            <a:ext cx="3929090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vatars.mds.yandex.net/get-zen_doc/1584893/pub_5d612a488600e100adc31c46_5d612fc15d636200ace90adb/scale_1200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357686" y="2857496"/>
            <a:ext cx="4572032" cy="378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511816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 Narrow" pitchFamily="34" charset="0"/>
              </a:rPr>
              <a:t>      </a:t>
            </a:r>
            <a:r>
              <a:rPr lang="ru-RU" dirty="0" smtClean="0">
                <a:latin typeface="Arial Narrow" pitchFamily="34" charset="0"/>
              </a:rPr>
              <a:t>Случайная встреча с хорошей книгой может  навсегда изменить</a:t>
            </a:r>
            <a:br>
              <a:rPr lang="ru-RU" dirty="0" smtClean="0">
                <a:latin typeface="Arial Narrow" pitchFamily="34" charset="0"/>
              </a:rPr>
            </a:br>
            <a:r>
              <a:rPr lang="ru-RU" dirty="0" smtClean="0">
                <a:latin typeface="Arial Narrow" pitchFamily="34" charset="0"/>
              </a:rPr>
              <a:t>судьбу человека.</a:t>
            </a:r>
            <a:br>
              <a:rPr lang="ru-RU" dirty="0" smtClean="0">
                <a:latin typeface="Arial Narrow" pitchFamily="34" charset="0"/>
              </a:rPr>
            </a:br>
            <a:r>
              <a:rPr lang="ru-RU" dirty="0" smtClean="0">
                <a:latin typeface="Arial Narrow" pitchFamily="34" charset="0"/>
              </a:rPr>
              <a:t>                                                М.Прево</a:t>
            </a:r>
            <a:endParaRPr lang="ru-RU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5.infourok.ru/uploads/ex/09bb/00074932-47515a55/img2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7166"/>
            <a:ext cx="8286807" cy="6000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zen_doc/1892973/pub_5cd968775bca0f00b018f581_5cd96c0909cf5200b10a82fd/scale_1200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04"/>
            <a:ext cx="3357586" cy="564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Кроме Николай Гарин-Михайловский Детство Тёмы, также взгляните на следующие...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214422"/>
            <a:ext cx="4143404" cy="542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up/datas/76491/002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4143404" cy="471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Гарин-Михайловский Николай Георгиевич - Детство Тёмы. 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928802"/>
            <a:ext cx="3786214" cy="464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. ↑ Произведения Николая Георгиевича Гарина-Михайловского. ↑ На 3 произвед...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66"/>
            <a:ext cx="4214842" cy="500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img.labirint.ru/rcimg/870f590538f9c7cc5067dd2f823df23e/1920x1080/comments_pic/1533/5_c14f528c0836073e5bd5b2b82f0e95db_1439547698.jpg?1439547658"/>
          <p:cNvPicPr/>
          <p:nvPr/>
        </p:nvPicPr>
        <p:blipFill>
          <a:blip r:embed="rId4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357298"/>
            <a:ext cx="3929090" cy="53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085/000d5a7c-d4d3a22a/img1.jpg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429683" cy="6072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/>
              <a:t>СЕМЬЯ – это семь «Я»</a:t>
            </a:r>
            <a:endParaRPr lang="ru-RU" sz="4400" dirty="0"/>
          </a:p>
        </p:txBody>
      </p:sp>
      <p:pic>
        <p:nvPicPr>
          <p:cNvPr id="4" name="Содержимое 3" descr="https://ds05.infourok.ru/uploads/ex/0c3e/00016bcd-ca8e5373/img2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7" y="1600200"/>
            <a:ext cx="8143932" cy="4829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dn1.ozone.ru/multimedia/1037864343.jpg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3714776" cy="485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cdn1.ozone.ru/multimedia/1000683440.jpg"/>
          <p:cNvPicPr/>
          <p:nvPr/>
        </p:nvPicPr>
        <p:blipFill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428736"/>
            <a:ext cx="3929090" cy="507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libmir.com/i/55/62255/_5.png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285728"/>
            <a:ext cx="4357718" cy="585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maslovka.org/images/555/SHM-6.jpg"/>
          <p:cNvPicPr/>
          <p:nvPr/>
        </p:nvPicPr>
        <p:blipFill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143504" y="571480"/>
            <a:ext cx="3786214" cy="5572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1.bp.blogspot.com/-9t3DsIj2nnQ/XCTPxleybMI/AAAAAAAABLU/cgrkTXblGVY2EpWDTpV8jLh8yh4XBBefgCLcBGAs/s1600/Screenshot_1.png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8143932" cy="6143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Александр Сергеевич Пушкин</a:t>
            </a:r>
            <a:endParaRPr lang="ru-RU" dirty="0"/>
          </a:p>
        </p:txBody>
      </p:sp>
      <p:pic>
        <p:nvPicPr>
          <p:cNvPr id="4" name="Содержимое 3" descr="https://s00.yaplakal.com/pics/pics_original/0/7/2/1458727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 bwMode="auto">
          <a:xfrm>
            <a:off x="785786" y="1500174"/>
            <a:ext cx="7858180" cy="500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2.infourok.ru/uploads/ex/0f6f/0007d79e-727b7c04/img5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8286807" cy="5715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3.ppt4web.ru/images/132018/179965/640/img1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8143931" cy="6072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dirty="0" smtClean="0"/>
              <a:t>Софья Андреевна </a:t>
            </a:r>
            <a:endParaRPr lang="ru-RU" sz="3200" dirty="0"/>
          </a:p>
        </p:txBody>
      </p:sp>
      <p:pic>
        <p:nvPicPr>
          <p:cNvPr id="5" name="Содержимое 4" descr="https://fsd.kopilkaurokov.ru/up/html/2018/01/25/k_5a69a1786a8f9/img_user_file_5a69a178f3713_38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2910" y="357166"/>
            <a:ext cx="3929090" cy="500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одержимое 5" descr="https://kak2z.ru/my_img/img/2020/04/20/7f64a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 bwMode="auto">
          <a:xfrm>
            <a:off x="5005088" y="1600200"/>
            <a:ext cx="3324824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babies.nohoho.ru/sites/babies.nohoho.ru/files/71_detstvo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4000528" cy="514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www.ukazka.ru/img/g/uk267074.jpg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643050"/>
            <a:ext cx="3886308" cy="4920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187011.selcdn.ru/thumbnails/photos/2017/01/23/4m7eaovyk5sdjcld_1024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1" y="500042"/>
            <a:ext cx="8429684" cy="6000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kc-vichuga.ivn.muzkult.ru/media/2020/09/22/1242924032/img63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642918"/>
            <a:ext cx="8143932" cy="5715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tengrinews.kz/userdata/news/2019/news_378046/photo_291782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14348" y="428605"/>
            <a:ext cx="8143932" cy="585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Сергей Есенин с матерью</a:t>
            </a:r>
            <a:endParaRPr lang="ru-RU" dirty="0"/>
          </a:p>
        </p:txBody>
      </p:sp>
      <p:pic>
        <p:nvPicPr>
          <p:cNvPr id="4" name="Содержимое 3" descr="http://i.mycdn.me/i?r=AzEPZsRbOZEKgBhR0XGMT1RkLUA8Ijo5awI0tAzEpu_QdqaKTM5SRkZCeTgDn6uOyic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 bwMode="auto">
          <a:xfrm>
            <a:off x="642910" y="1428736"/>
            <a:ext cx="7786741" cy="500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Храни семейные альбомы, </a:t>
            </a:r>
            <a:br>
              <a:rPr lang="ru-RU" dirty="0" smtClean="0"/>
            </a:br>
            <a:r>
              <a:rPr lang="ru-RU" dirty="0" smtClean="0"/>
              <a:t>слуг верных памяти своей!</a:t>
            </a:r>
            <a:endParaRPr lang="ru-RU" dirty="0"/>
          </a:p>
        </p:txBody>
      </p:sp>
      <p:pic>
        <p:nvPicPr>
          <p:cNvPr id="4" name="Содержимое 3" descr="http://adm-yeisk.ru/sites/default/files/news/1._44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14348" y="1643050"/>
            <a:ext cx="7858179" cy="4786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ngvremya.ru/wp-content/uploads/2020/10/starye859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7" y="428604"/>
            <a:ext cx="8286809" cy="5929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Загляните в семейный альбом…</a:t>
            </a:r>
            <a:endParaRPr lang="ru-RU" dirty="0"/>
          </a:p>
        </p:txBody>
      </p:sp>
      <p:pic>
        <p:nvPicPr>
          <p:cNvPr id="4" name="Содержимое 3" descr="https://ds05.infourok.ru/uploads/ex/0546/00121a2d-edd5e93b/hello_html_587cee6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 bwMode="auto">
          <a:xfrm>
            <a:off x="2217737" y="1600200"/>
            <a:ext cx="4708525" cy="470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869006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    « Мы перестали радоваться, и самое страшное, - перестали удивляться. Удивляться всему: рождению ребенка, восходу солнца, приходу весны.</a:t>
            </a:r>
            <a:br>
              <a:rPr lang="ru-RU" sz="2800" dirty="0" smtClean="0"/>
            </a:br>
            <a:r>
              <a:rPr lang="ru-RU" sz="2800" dirty="0" smtClean="0"/>
              <a:t>… Вернитесь к традициям домашних посиделок, хождений друг к другу в гости, совместных праздников. Точка отсчета в процессе нашего возрождения – это дом, семья. Я в это верю»</a:t>
            </a:r>
            <a:br>
              <a:rPr lang="ru-RU" sz="2800" dirty="0" smtClean="0"/>
            </a:br>
            <a:r>
              <a:rPr lang="ru-RU" sz="2800" dirty="0" smtClean="0"/>
              <a:t>                 Ольга Волкова, народная артистка</a:t>
            </a:r>
            <a:endParaRPr lang="ru-RU" sz="2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436880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  Презентацию  подготовила педагог-библиотекарь  </a:t>
            </a:r>
            <a:br>
              <a:rPr lang="ru-RU" sz="3600" dirty="0" smtClean="0"/>
            </a:br>
            <a:r>
              <a:rPr lang="en-US" sz="3600" dirty="0" smtClean="0"/>
              <a:t>I </a:t>
            </a:r>
            <a:r>
              <a:rPr lang="ru-RU" sz="3600" dirty="0" smtClean="0"/>
              <a:t>квалификационной категории </a:t>
            </a:r>
            <a:br>
              <a:rPr lang="ru-RU" sz="3600" dirty="0" smtClean="0"/>
            </a:br>
            <a:r>
              <a:rPr lang="ru-RU" sz="3600" dirty="0" smtClean="0"/>
              <a:t>МБОУ «</a:t>
            </a:r>
            <a:r>
              <a:rPr lang="ru-RU" sz="3600" dirty="0" err="1" smtClean="0"/>
              <a:t>Чебеньковская</a:t>
            </a:r>
            <a:r>
              <a:rPr lang="ru-RU" sz="3600" dirty="0" smtClean="0"/>
              <a:t> СОШ»</a:t>
            </a:r>
            <a:br>
              <a:rPr lang="ru-RU" sz="3600" dirty="0" smtClean="0"/>
            </a:br>
            <a:r>
              <a:rPr lang="ru-RU" sz="3600" dirty="0" err="1" smtClean="0"/>
              <a:t>Жанетова</a:t>
            </a:r>
            <a:r>
              <a:rPr lang="ru-RU" sz="3600" dirty="0" smtClean="0"/>
              <a:t> С.Б. </a:t>
            </a:r>
            <a:endParaRPr lang="ru-RU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leks-bibllio.krd.muzkult.ru/media/2020/09/23/1242947353/2_image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66"/>
            <a:ext cx="7715303" cy="578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Добро, уют, покой и любовь – на  них  держится дом</a:t>
            </a:r>
            <a:endParaRPr lang="ru-RU" dirty="0"/>
          </a:p>
        </p:txBody>
      </p:sp>
      <p:pic>
        <p:nvPicPr>
          <p:cNvPr id="4" name="Содержимое 3" descr="http://i.mycdn.me/i?r=AzEPZsRbOZEKgBhR0XGMT1RktTgp4ZjkG6NZEz1GU0mWL6aKTM5SRkZCeTgDn6uOyic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643050"/>
            <a:ext cx="7074578" cy="470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5440378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   Для того, чтобы воспитание детей было успешным, надо чтобы воспитывающие люди, не переставая , воспитывали себя. </a:t>
            </a:r>
            <a:br>
              <a:rPr lang="ru-RU" dirty="0" smtClean="0"/>
            </a:br>
            <a:r>
              <a:rPr lang="ru-RU" dirty="0" smtClean="0"/>
              <a:t>               Л.Н.Толстой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cf2.ppt-online.org/files2/slide/o/OX6uToWwN2KCH8F9M7nijkpPtblm5GhLdy04Sv/slide-5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500042"/>
            <a:ext cx="7858179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726130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    Счастлив тот, кто счастлив у себя дома. </a:t>
            </a:r>
            <a:br>
              <a:rPr lang="ru-RU" dirty="0" smtClean="0"/>
            </a:br>
            <a:r>
              <a:rPr lang="ru-RU" dirty="0" smtClean="0"/>
              <a:t>                      Л.Н.Толстой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В жизни есть только одно несомненное счастье- жить для других.</a:t>
            </a:r>
            <a:br>
              <a:rPr lang="ru-RU" dirty="0" smtClean="0"/>
            </a:br>
            <a:r>
              <a:rPr lang="ru-RU" dirty="0" smtClean="0"/>
              <a:t>                     Л.Н.Толстой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104</TotalTime>
  <Words>170</Words>
  <PresentationFormat>Экран (4:3)</PresentationFormat>
  <Paragraphs>22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Апекс</vt:lpstr>
      <vt:lpstr>Литературная гостиная</vt:lpstr>
      <vt:lpstr>   Воспитывает все: люди, вещи, явления, но прежде всего и дольше всего – люди.                   А.С.Макаренко</vt:lpstr>
      <vt:lpstr> СЕМЬЯ – это семь «Я»</vt:lpstr>
      <vt:lpstr>Слайд 4</vt:lpstr>
      <vt:lpstr>Слайд 5</vt:lpstr>
      <vt:lpstr>Добро, уют, покой и любовь – на  них  держится дом</vt:lpstr>
      <vt:lpstr>    Для того, чтобы воспитание детей было успешным, надо чтобы воспитывающие люди, не переставая , воспитывали себя.                 Л.Н.Толстой</vt:lpstr>
      <vt:lpstr>Слайд 8</vt:lpstr>
      <vt:lpstr>     Счастлив тот, кто счастлив у себя дома.                        Л.Н.Толстой      В жизни есть только одно несомненное счастье- жить для других.                      Л.Н.Толстой</vt:lpstr>
      <vt:lpstr>    Любить – значит жить жизнью того, кого любишь.                           Л.Н.Толстой</vt:lpstr>
      <vt:lpstr>Слайд 11</vt:lpstr>
      <vt:lpstr>«Родители», «Родина»  - святые слова</vt:lpstr>
      <vt:lpstr>…И заветные ступени, по которым в мир сошла.</vt:lpstr>
      <vt:lpstr>Слайд 14</vt:lpstr>
      <vt:lpstr>Слайд 15</vt:lpstr>
      <vt:lpstr>Страницы  из «Домостроя»</vt:lpstr>
      <vt:lpstr>Спи, мой синеглазый, спи и подрастай…</vt:lpstr>
      <vt:lpstr>Слайд 18</vt:lpstr>
      <vt:lpstr>Слайд 19</vt:lpstr>
      <vt:lpstr>Слайд 20</vt:lpstr>
      <vt:lpstr>Слайд 21</vt:lpstr>
      <vt:lpstr>Слайд 22</vt:lpstr>
      <vt:lpstr>Большая семья  собралась за столом.</vt:lpstr>
      <vt:lpstr>      Случайная встреча с хорошей книгой может  навсегда изменить судьбу человека.                                                 М.Прево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Александр Сергеевич Пушкин</vt:lpstr>
      <vt:lpstr>Слайд 34</vt:lpstr>
      <vt:lpstr>Слайд 35</vt:lpstr>
      <vt:lpstr>Софья Андреевна </vt:lpstr>
      <vt:lpstr>Слайд 37</vt:lpstr>
      <vt:lpstr>Слайд 38</vt:lpstr>
      <vt:lpstr>Слайд 39</vt:lpstr>
      <vt:lpstr>Сергей Есенин с матерью</vt:lpstr>
      <vt:lpstr>Храни семейные альбомы,  слуг верных памяти своей!</vt:lpstr>
      <vt:lpstr>Слайд 42</vt:lpstr>
      <vt:lpstr>Загляните в семейный альбом…</vt:lpstr>
      <vt:lpstr>    « Мы перестали радоваться, и самое страшное, - перестали удивляться. Удивляться всему: рождению ребенка, восходу солнца, приходу весны. … Вернитесь к традициям домашних посиделок, хождений друг к другу в гости, совместных праздников. Точка отсчета в процессе нашего возрождения – это дом, семья. Я в это верю»                  Ольга Волкова, народная артистка</vt:lpstr>
      <vt:lpstr>   Презентацию  подготовила педагог-библиотекарь   I квалификационной категории  МБОУ «Чебеньковская СОШ» Жанетова С.Б.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Литературная гостиная</dc:title>
  <cp:lastModifiedBy>Учитель</cp:lastModifiedBy>
  <cp:revision>5</cp:revision>
  <dcterms:modified xsi:type="dcterms:W3CDTF">2021-03-28T20:47:16Z</dcterms:modified>
</cp:coreProperties>
</file>