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6057" autoAdjust="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04283-103F-4091-B6B4-F91862D96574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78870-987B-4CFB-8BC0-520DD44D7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72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78870-987B-4CFB-8BC0-520DD44D7FA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B10-60F8-4AFA-8995-21ED40CFB6FB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1700-F4C6-438A-A405-7FD34EE4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B10-60F8-4AFA-8995-21ED40CFB6FB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1700-F4C6-438A-A405-7FD34EE4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B10-60F8-4AFA-8995-21ED40CFB6FB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1700-F4C6-438A-A405-7FD34EE4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B10-60F8-4AFA-8995-21ED40CFB6FB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1700-F4C6-438A-A405-7FD34EE4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B10-60F8-4AFA-8995-21ED40CFB6FB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1700-F4C6-438A-A405-7FD34EE4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B10-60F8-4AFA-8995-21ED40CFB6FB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1700-F4C6-438A-A405-7FD34EE4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B10-60F8-4AFA-8995-21ED40CFB6FB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1700-F4C6-438A-A405-7FD34EE4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B10-60F8-4AFA-8995-21ED40CFB6FB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1700-F4C6-438A-A405-7FD34EE4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B10-60F8-4AFA-8995-21ED40CFB6FB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1700-F4C6-438A-A405-7FD34EE4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B10-60F8-4AFA-8995-21ED40CFB6FB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1700-F4C6-438A-A405-7FD34EE4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B10-60F8-4AFA-8995-21ED40CFB6FB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1700-F4C6-438A-A405-7FD34EE4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0B10-60F8-4AFA-8995-21ED40CFB6FB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1700-F4C6-438A-A405-7FD34EE4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16.gif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esktop\изо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6064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7 «Сказка» городского округа город Мантурово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Костромской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484784"/>
            <a:ext cx="64087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«Развитие творческого потенциала дошкольников через участие в конкурсном движении»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Приймакова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Вера Николаевна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оспитатель по изодеятельности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ысшей категории</a:t>
            </a:r>
          </a:p>
          <a:p>
            <a:pPr algn="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Мантурово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э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221088"/>
            <a:ext cx="3456384" cy="186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615171"/>
            <a:ext cx="7775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Владелец\Desktop\PB29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95085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3" descr="C:\Users\Владелец\Desktop\IMG_20200929_094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92696"/>
            <a:ext cx="2349624" cy="313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764704"/>
            <a:ext cx="23222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933056"/>
            <a:ext cx="36724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844824"/>
            <a:ext cx="267243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32656"/>
            <a:ext cx="2421676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615171"/>
            <a:ext cx="7775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Владелец\Desktop\морис\IMG_20211020_1533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338437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31640" y="530242"/>
            <a:ext cx="748883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Индивидуально прорабатываем конкурсные работы.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980728"/>
            <a:ext cx="37444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https://o.quizlet.com/5V6dPUomFesdPIQd6DKkp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48680"/>
            <a:ext cx="735058" cy="792088"/>
          </a:xfrm>
          <a:prstGeom prst="rect">
            <a:avLst/>
          </a:prstGeom>
          <a:noFill/>
        </p:spPr>
      </p:pic>
      <p:pic>
        <p:nvPicPr>
          <p:cNvPr id="9" name="Picture 3" descr="C:\Users\Владелец\Desktop\работа с детьми\IMG_20170929_1015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3717032"/>
            <a:ext cx="345638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615171"/>
            <a:ext cx="7775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работы с детьми при подготовке к творческим конкурсам предполагает следующий алгоритм: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980728"/>
            <a:ext cx="7488832" cy="792088"/>
          </a:xfrm>
          <a:prstGeom prst="roundRect">
            <a:avLst/>
          </a:prstGeom>
          <a:gradFill>
            <a:gsLst>
              <a:gs pos="0">
                <a:schemeClr val="bg2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475656" y="1196752"/>
            <a:ext cx="727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1. Выбор номинации конкурса. (Положение конкурса)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2348880"/>
            <a:ext cx="7488832" cy="792088"/>
          </a:xfrm>
          <a:prstGeom prst="roundRect">
            <a:avLst/>
          </a:prstGeom>
          <a:gradFill>
            <a:gsLst>
              <a:gs pos="0">
                <a:schemeClr val="accent2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03648" y="2420888"/>
            <a:ext cx="7344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2. Выбор произведения, сюжета или проблемы все зависит от конкурса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3573016"/>
            <a:ext cx="7488832" cy="936104"/>
          </a:xfrm>
          <a:prstGeom prst="roundRect">
            <a:avLst/>
          </a:prstGeom>
          <a:gradFill>
            <a:gsLst>
              <a:gs pos="0">
                <a:schemeClr val="accent2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3. Продуктивная деятельность по воплощению выбранного произведения, сюжета или проблемы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648" y="4941168"/>
            <a:ext cx="7488832" cy="792088"/>
          </a:xfrm>
          <a:prstGeom prst="roundRect">
            <a:avLst/>
          </a:prstGeom>
          <a:gradFill>
            <a:gsLst>
              <a:gs pos="0">
                <a:schemeClr val="bg2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4. Психологический настрой</a:t>
            </a:r>
            <a:r>
              <a:rPr lang="ru-RU" u="sng" dirty="0" smtClean="0"/>
              <a:t>.</a:t>
            </a:r>
            <a:endParaRPr lang="ru-RU" dirty="0"/>
          </a:p>
        </p:txBody>
      </p:sp>
      <p:pic>
        <p:nvPicPr>
          <p:cNvPr id="1027" name="Picture 3" descr="C:\Users\Владелец\Desktop\IX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805264"/>
            <a:ext cx="952500" cy="713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615171"/>
            <a:ext cx="7775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31474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поощрения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836712"/>
            <a:ext cx="312189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356992"/>
            <a:ext cx="3627712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Владелец\Desktop\IX1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869160"/>
            <a:ext cx="1512168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615171"/>
            <a:ext cx="7775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386431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4"/>
            <a:ext cx="372641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Владелец\Desktop\IX1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88640"/>
            <a:ext cx="1295675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356992"/>
            <a:ext cx="374441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615171"/>
            <a:ext cx="7775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4600" y="30837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детей в конкурсах предполагает тесное сотрудничество и взаимодействие с родителями воспитанников.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дети подгот\IMG_45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149080"/>
            <a:ext cx="532859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дети подгот\IMG_45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052736"/>
            <a:ext cx="388815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052736"/>
            <a:ext cx="367240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615171"/>
            <a:ext cx="7775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ладелец\Desktop\морис\1602152956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4306" y="620688"/>
            <a:ext cx="4378133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Владелец\Desktop\морис\1593717355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12185" y="912149"/>
            <a:ext cx="3391236" cy="266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7383463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конкурсного движения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615171"/>
            <a:ext cx="7775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Владелец\Desktop\морис\1607084622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7" y="332656"/>
            <a:ext cx="406948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717032"/>
            <a:ext cx="4248472" cy="276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356992"/>
            <a:ext cx="2952328" cy="324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Владелец\Desktop\морис\1606888941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3283" y="222058"/>
            <a:ext cx="3224701" cy="35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615171"/>
            <a:ext cx="7775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07695"/>
            <a:ext cx="345638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05064"/>
            <a:ext cx="377417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2802" y="417002"/>
            <a:ext cx="2548661" cy="339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76672"/>
            <a:ext cx="271477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48680"/>
            <a:ext cx="244827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615171"/>
            <a:ext cx="7775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Владелец\Desktop\морис\99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302433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212976"/>
            <a:ext cx="3024336" cy="330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32656"/>
            <a:ext cx="4527798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573016"/>
            <a:ext cx="4392488" cy="298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дети подгот\IMG_4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772816"/>
            <a:ext cx="6604781" cy="440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764704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Этико – эстетическое направление является одним из приоритетных направлений Рабочей программы воспитания ДОУ.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615171"/>
            <a:ext cx="7775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1728192" cy="223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96952"/>
            <a:ext cx="1691233" cy="239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924944"/>
            <a:ext cx="172144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764704"/>
            <a:ext cx="182881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764704"/>
            <a:ext cx="163560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835696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Наградной материал воспитанников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4653136"/>
            <a:ext cx="1396835" cy="194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2996952"/>
            <a:ext cx="19442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2924944"/>
            <a:ext cx="18722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4653136"/>
            <a:ext cx="1512168" cy="182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836712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 rot="10800000" flipV="1">
            <a:off x="1403648" y="360289"/>
            <a:ext cx="7416824" cy="1804749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Истоки способностей и дарований у детей на кончиках пальцев. От них идут тончайшие ручейки, которые питают источник детской руки, чем тоньше взаимодействие руки с орудием труда (ручкой, карандашом и т.д.), тем ярче творческая стихия детского разума.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220486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Василий Александрович Сухомлинский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3554" name="Picture 2" descr="Интерпретация детского рисунка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52936"/>
            <a:ext cx="662473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20404_100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005064"/>
            <a:ext cx="3384376" cy="2499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Владелец\Desktop\DSCF4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6792"/>
            <a:ext cx="333976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Владелец\Desktop\DSC041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005064"/>
            <a:ext cx="331236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Владелец\Desktop\IMG_20220126_102804 —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628800"/>
            <a:ext cx="32403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59632" y="260648"/>
            <a:ext cx="74168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Художественно-эстетическое воспитание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целенаправленный процесс формирования творческой личности, способной воспринимать, чувствовать, оценивать прекрасное и создавать художественные ценности.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122" name="Picture 2" descr="https://nalnshds65.ru/files/images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42174"/>
            <a:ext cx="7416824" cy="422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75656" y="5206506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конкурсного движения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разносторонней и полноценной личности ребенка, выявление, поддержку и развитие его способностей, а также повышение профессионального уровня и личностных качеств педагога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06523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эффективный метод взаимодействия всех трех сторон образовательного процесса: воспитатель – ребенок - родитель.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55776" y="260648"/>
            <a:ext cx="4896544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95736" y="388259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для достижения цели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860032" y="836712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1640" y="1124744"/>
            <a:ext cx="7200800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предпосылок ценностно –смыслового восприятия произведений искусства;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31640" y="2420888"/>
            <a:ext cx="7200800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691680" y="2348880"/>
            <a:ext cx="60841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любви ко всему живому, умения любоваться окружающей природой, всматриваться, замечать тонкие детали вокруг себя;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03648" y="3645024"/>
            <a:ext cx="7344816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67744" y="3789040"/>
            <a:ext cx="6084168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умения замечать эмоциональные состояния окружающих людей, давать свой отклик на художественные произведения; замечать яркость и красоту цветовых образов художественного и прикладного искусства;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7664" y="5301208"/>
            <a:ext cx="7272808" cy="10801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051720" y="5445224"/>
            <a:ext cx="662473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«духа соревновательности», стремления к достижению поставленной цели, трудолюбия, уважения к своему труду и труду других людей.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5004048" y="501317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004048" y="3356992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932040" y="213285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19670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199673"/>
            <a:ext cx="7775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происходит процесс превращения дошколят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(простых мальчишек и девчонок) в маленьких художников?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Владелец\Desktop\архив\IMG_20220126_102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12776"/>
            <a:ext cx="3420864" cy="243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F:\дети подгот\DSCF5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933056"/>
            <a:ext cx="309100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861048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615171"/>
            <a:ext cx="7775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140" y="20518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Выявление творчески талантивых детей для участия в конкурсном движении.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viptalisman_10413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viptalisman_16656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005064"/>
            <a:ext cx="3779911" cy="261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Владелец\Desktop\IX1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00392" y="404664"/>
            <a:ext cx="666074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https://infodoski.ru/images/detailed/27/%D0%B4%D0%B5%D0%B2%D0%BE%D1%87%D0%BA%D0%B0_%D0%A1_%D0%9A%D0%98%D0%A1%D0%A2%D0%9E%D0%A7%D0%9A%D0%9E%D0%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32656"/>
            <a:ext cx="589856" cy="819245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124744"/>
            <a:ext cx="3456384" cy="297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077072"/>
            <a:ext cx="350423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3348" y="1124744"/>
            <a:ext cx="365869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ладелец\Desktop\мо\из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615171"/>
            <a:ext cx="7775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75656" y="66110"/>
            <a:ext cx="7128792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конкурсном движении предполагает дополнительные занятия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талантливыми детьми. 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861048"/>
            <a:ext cx="3456384" cy="256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84784"/>
            <a:ext cx="3384375" cy="223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861048"/>
            <a:ext cx="331236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412776"/>
            <a:ext cx="3419872" cy="229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92D050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378</Words>
  <Application>Microsoft Office PowerPoint</Application>
  <PresentationFormat>Экран (4:3)</PresentationFormat>
  <Paragraphs>54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спсп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119</cp:revision>
  <dcterms:created xsi:type="dcterms:W3CDTF">2022-03-26T15:23:57Z</dcterms:created>
  <dcterms:modified xsi:type="dcterms:W3CDTF">2024-04-08T10:31:36Z</dcterms:modified>
</cp:coreProperties>
</file>