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3" r:id="rId2"/>
    <p:sldId id="295" r:id="rId3"/>
    <p:sldId id="297" r:id="rId4"/>
    <p:sldId id="298" r:id="rId5"/>
    <p:sldId id="299" r:id="rId6"/>
    <p:sldId id="258" r:id="rId7"/>
    <p:sldId id="263" r:id="rId8"/>
    <p:sldId id="308" r:id="rId9"/>
    <p:sldId id="309" r:id="rId10"/>
    <p:sldId id="272" r:id="rId11"/>
    <p:sldId id="270" r:id="rId12"/>
    <p:sldId id="301" r:id="rId13"/>
    <p:sldId id="300" r:id="rId14"/>
    <p:sldId id="307" r:id="rId15"/>
    <p:sldId id="279" r:id="rId16"/>
    <p:sldId id="281" r:id="rId17"/>
    <p:sldId id="282" r:id="rId18"/>
    <p:sldId id="294" r:id="rId19"/>
    <p:sldId id="306" r:id="rId20"/>
    <p:sldId id="305" r:id="rId21"/>
    <p:sldId id="30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1894B-8AD4-4560-A37D-7666B0E66172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2F8CD-CDA9-474C-9356-C9D9A61B5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2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AC40-313E-499B-9B36-4CC47B6D2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49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86;&#1078;&#1072;&#1088;&#1085;&#1099;&#1081;.m4a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31640" y="2419667"/>
            <a:ext cx="435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 ч  и  т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л  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0276" y="2916955"/>
            <a:ext cx="399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а  р  т  и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92734" y="3369592"/>
            <a:ext cx="266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т  о  л  я  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63688" y="941239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а  л  я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7452" y="1438869"/>
            <a:ext cx="360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к  т  о  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2476" y="1896447"/>
            <a:ext cx="260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з и 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01909" y="441763"/>
            <a:ext cx="291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е  к  а   р   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5656" y="4416032"/>
            <a:ext cx="345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  о  р  т   н   а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72866" y="3892812"/>
            <a:ext cx="345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о д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т  е  л  ь</a:t>
            </a:r>
          </a:p>
        </p:txBody>
      </p:sp>
      <p:pic>
        <p:nvPicPr>
          <p:cNvPr id="1026" name="Picture 2" descr="C:\Users\Директор\Desktop\kisspng-soda-bread-shortbread-bakery-clip-art-introducing-gaelic-girl-bread-mixes-plus-a-little-5c540454ac41e2.2655432015490100047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"/>
            <a:ext cx="1331640" cy="1856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иректор\Desktop\1660759354_1-flomaster-club-p-malyar-kartinki-dlya-detei-krasivo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8753" y="-46539"/>
            <a:ext cx="1601187" cy="1562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иректор\Desktop\1678978842_pushinka-top-p-dlya-detei-illyustratsii-vrachi-vkontakte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87974"/>
            <a:ext cx="1655852" cy="17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47" y="1467229"/>
            <a:ext cx="2052930" cy="1824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Директор\Desktop\phpHaMa1o_j2327710_143923450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08823"/>
            <a:ext cx="1175656" cy="1934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иректор\Desktop\gif-bowing-62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09197" y="1287975"/>
            <a:ext cx="2236858" cy="223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75599"/>
            <a:ext cx="1992541" cy="1880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Директор\Desktop\1669980837_1-indasil-club-p-voditel-risunok-dlya-detei-instagram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08" y="4869640"/>
            <a:ext cx="1953732" cy="1953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2" y="5007873"/>
            <a:ext cx="2430957" cy="1815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4584" y="3429000"/>
            <a:ext cx="10588416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«Назови профессию»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какой профессии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относятся данные предметы?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520a881f1cd273a7c25fb84f2e86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2195736" cy="1989886"/>
          </a:xfrm>
          <a:prstGeom prst="rect">
            <a:avLst/>
          </a:prstGeom>
        </p:spPr>
      </p:pic>
      <p:pic>
        <p:nvPicPr>
          <p:cNvPr id="3" name="Рисунок 2" descr="extinguisher-clip-art-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0"/>
            <a:ext cx="1426493" cy="2450472"/>
          </a:xfrm>
          <a:prstGeom prst="rect">
            <a:avLst/>
          </a:prstGeom>
        </p:spPr>
      </p:pic>
      <p:pic>
        <p:nvPicPr>
          <p:cNvPr id="4" name="Рисунок 3" descr="ed-note-mar-1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0"/>
            <a:ext cx="1835287" cy="2448272"/>
          </a:xfrm>
          <a:prstGeom prst="rect">
            <a:avLst/>
          </a:prstGeom>
        </p:spPr>
      </p:pic>
      <p:pic>
        <p:nvPicPr>
          <p:cNvPr id="6" name="Рисунок 5" descr="1671a691c51e86149f40b5888edc3dc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81128"/>
            <a:ext cx="2625933" cy="1728192"/>
          </a:xfrm>
          <a:prstGeom prst="rect">
            <a:avLst/>
          </a:prstGeom>
        </p:spPr>
      </p:pic>
      <p:pic>
        <p:nvPicPr>
          <p:cNvPr id="7" name="Рисунок 6" descr="338661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243408"/>
            <a:ext cx="2592288" cy="2592288"/>
          </a:xfrm>
          <a:prstGeom prst="rect">
            <a:avLst/>
          </a:prstGeom>
        </p:spPr>
      </p:pic>
      <p:pic>
        <p:nvPicPr>
          <p:cNvPr id="8" name="Рисунок 7" descr="img_5710aeb6ed5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1700808"/>
            <a:ext cx="3184350" cy="48691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пожарный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956376" y="2708920"/>
            <a:ext cx="304800" cy="304800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1facba6aaddca9ab48419f26f4d1ab9-400x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1431"/>
            <a:ext cx="9128811" cy="6869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939336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В какой профессии пригодятся </a:t>
            </a:r>
            <a:br>
              <a:rPr lang="ru-RU" sz="3600" b="1" dirty="0" smtClean="0">
                <a:solidFill>
                  <a:srgbClr val="800000"/>
                </a:solidFill>
              </a:rPr>
            </a:br>
            <a:r>
              <a:rPr lang="ru-RU" sz="3600" b="1" dirty="0" smtClean="0">
                <a:solidFill>
                  <a:srgbClr val="800000"/>
                </a:solidFill>
              </a:rPr>
              <a:t>эти предметы?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5122" name="Picture 2" descr="https://cdn.culture.ru/images/cc6fca29-cbeb-5fb8-a28d-80e573d100b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6"/>
          <a:stretch/>
        </p:blipFill>
        <p:spPr bwMode="auto">
          <a:xfrm>
            <a:off x="1115616" y="1971413"/>
            <a:ext cx="3735978" cy="38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ello_html_2df5d8c2.png"/>
          <p:cNvPicPr>
            <a:picLocks noChangeAspect="1"/>
          </p:cNvPicPr>
          <p:nvPr/>
        </p:nvPicPr>
        <p:blipFill>
          <a:blip r:embed="rId4" cstate="print"/>
          <a:srcRect t="4526" r="7214"/>
          <a:stretch>
            <a:fillRect/>
          </a:stretch>
        </p:blipFill>
        <p:spPr>
          <a:xfrm>
            <a:off x="5220072" y="1998879"/>
            <a:ext cx="29523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2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1facba6aaddca9ab48419f26f4d1ab9-400x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1"/>
            <a:ext cx="9128811" cy="6869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241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В какой профессии пригодятся эти предметы?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4098" name="Picture 2" descr="https://www.maam.ru/illustrations/38/medium/item_34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3"/>
          <a:stretch/>
        </p:blipFill>
        <p:spPr bwMode="auto">
          <a:xfrm>
            <a:off x="4219364" y="1625058"/>
            <a:ext cx="4176464" cy="42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g_5710aec7188b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00" b="7694"/>
          <a:stretch>
            <a:fillRect/>
          </a:stretch>
        </p:blipFill>
        <p:spPr>
          <a:xfrm>
            <a:off x="1115616" y="2062719"/>
            <a:ext cx="282248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6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«Чем похожи и </a:t>
            </a:r>
            <a:br>
              <a:rPr lang="ru-RU" dirty="0" smtClean="0"/>
            </a:br>
            <a:r>
              <a:rPr lang="ru-RU" dirty="0" smtClean="0"/>
              <a:t>чем отличаются профессии?»</a:t>
            </a:r>
            <a:endParaRPr lang="ru-RU" dirty="0"/>
          </a:p>
        </p:txBody>
      </p:sp>
      <p:pic>
        <p:nvPicPr>
          <p:cNvPr id="6148" name="Picture 4" descr="C:\Users\Владелец\Pictures\профессии\вра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1785950" cy="2795400"/>
          </a:xfrm>
          <a:prstGeom prst="rect">
            <a:avLst/>
          </a:prstGeom>
          <a:noFill/>
        </p:spPr>
      </p:pic>
      <p:pic>
        <p:nvPicPr>
          <p:cNvPr id="6149" name="Picture 5" descr="C:\Users\Владелец\Pictures\профессии\untitled.png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2698616"/>
            <a:ext cx="2286016" cy="2286016"/>
          </a:xfrm>
          <a:prstGeom prst="rect">
            <a:avLst/>
          </a:prstGeom>
          <a:noFill/>
        </p:spPr>
      </p:pic>
      <p:sp>
        <p:nvSpPr>
          <p:cNvPr id="9" name="Двойная стрелка влево/вправо 8"/>
          <p:cNvSpPr/>
          <p:nvPr/>
        </p:nvSpPr>
        <p:spPr>
          <a:xfrm>
            <a:off x="3340071" y="335699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7727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501008"/>
            <a:ext cx="6842066" cy="120032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«Что перепутано?»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Убери лишний предмет и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назови профессию.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r="3582" b="5230"/>
          <a:stretch>
            <a:fillRect/>
          </a:stretch>
        </p:blipFill>
        <p:spPr bwMode="auto">
          <a:xfrm>
            <a:off x="4067944" y="3573016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5710aec7188b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00" b="7694"/>
          <a:stretch>
            <a:fillRect/>
          </a:stretch>
        </p:blipFill>
        <p:spPr>
          <a:xfrm>
            <a:off x="683568" y="116632"/>
            <a:ext cx="4680520" cy="620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3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19944">
            <a:off x="2443730" y="198311"/>
            <a:ext cx="3595698" cy="2907459"/>
          </a:xfrm>
          <a:prstGeom prst="rect">
            <a:avLst/>
          </a:prstGeom>
        </p:spPr>
      </p:pic>
      <p:pic>
        <p:nvPicPr>
          <p:cNvPr id="5" name="Рисунок 4" descr="hello_html_2df5d8c2.png"/>
          <p:cNvPicPr>
            <a:picLocks noChangeAspect="1"/>
          </p:cNvPicPr>
          <p:nvPr/>
        </p:nvPicPr>
        <p:blipFill>
          <a:blip r:embed="rId3" cstate="print"/>
          <a:srcRect t="4526" r="7214"/>
          <a:stretch>
            <a:fillRect/>
          </a:stretch>
        </p:blipFill>
        <p:spPr>
          <a:xfrm>
            <a:off x="4644008" y="404664"/>
            <a:ext cx="4152016" cy="603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3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833"/>
          <a:stretch>
            <a:fillRect/>
          </a:stretch>
        </p:blipFill>
        <p:spPr>
          <a:xfrm>
            <a:off x="467544" y="3764551"/>
            <a:ext cx="2843586" cy="2896238"/>
          </a:xfrm>
          <a:prstGeom prst="rect">
            <a:avLst/>
          </a:prstGeom>
        </p:spPr>
      </p:pic>
      <p:pic>
        <p:nvPicPr>
          <p:cNvPr id="5" name="Рисунок 4" descr="img_5710aeb6ed54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-2930"/>
            <a:ext cx="4336221" cy="663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t="51357" r="62013" b="2750"/>
          <a:stretch/>
        </p:blipFill>
        <p:spPr>
          <a:xfrm>
            <a:off x="2987824" y="3645024"/>
            <a:ext cx="2160241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6" r="38845" b="51050"/>
          <a:stretch/>
        </p:blipFill>
        <p:spPr>
          <a:xfrm>
            <a:off x="5580112" y="260648"/>
            <a:ext cx="2088232" cy="3605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t="2185" r="62013" b="50829"/>
          <a:stretch/>
        </p:blipFill>
        <p:spPr>
          <a:xfrm>
            <a:off x="1331640" y="260648"/>
            <a:ext cx="216024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c9e82d7e9b44ef5dcc5ea536af90a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9144000" cy="6853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31559">
            <a:off x="2356347" y="2363060"/>
            <a:ext cx="4078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Город мастеров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9677"/>
            <a:ext cx="4078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Тема Мир профессий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66"/>
          <p:cNvGrpSpPr/>
          <p:nvPr/>
        </p:nvGrpSpPr>
        <p:grpSpPr>
          <a:xfrm>
            <a:off x="251519" y="0"/>
            <a:ext cx="8539841" cy="2300982"/>
            <a:chOff x="-76982" y="0"/>
            <a:chExt cx="12268982" cy="2832353"/>
          </a:xfrm>
        </p:grpSpPr>
        <p:sp>
          <p:nvSpPr>
            <p:cNvPr id="3" name="Shape 1666"/>
            <p:cNvSpPr/>
            <p:nvPr/>
          </p:nvSpPr>
          <p:spPr>
            <a:xfrm>
              <a:off x="1072185" y="397510"/>
              <a:ext cx="9601022" cy="1072134"/>
            </a:xfrm>
            <a:custGeom>
              <a:avLst/>
              <a:gdLst/>
              <a:ahLst/>
              <a:cxnLst/>
              <a:rect l="0" t="0" r="0" b="0"/>
              <a:pathLst>
                <a:path w="9601022" h="1072134">
                  <a:moveTo>
                    <a:pt x="178638" y="0"/>
                  </a:moveTo>
                  <a:lnTo>
                    <a:pt x="9422333" y="0"/>
                  </a:lnTo>
                  <a:cubicBezTo>
                    <a:pt x="9521012" y="0"/>
                    <a:pt x="9601022" y="80010"/>
                    <a:pt x="9601022" y="178689"/>
                  </a:cubicBezTo>
                  <a:lnTo>
                    <a:pt x="9601022" y="893445"/>
                  </a:lnTo>
                  <a:cubicBezTo>
                    <a:pt x="9601022" y="992124"/>
                    <a:pt x="9521012" y="1072134"/>
                    <a:pt x="9422333" y="1072134"/>
                  </a:cubicBezTo>
                  <a:lnTo>
                    <a:pt x="178638" y="1072134"/>
                  </a:lnTo>
                  <a:cubicBezTo>
                    <a:pt x="79959" y="1072134"/>
                    <a:pt x="0" y="992124"/>
                    <a:pt x="0" y="893445"/>
                  </a:cubicBezTo>
                  <a:lnTo>
                    <a:pt x="0" y="178689"/>
                  </a:lnTo>
                  <a:cubicBezTo>
                    <a:pt x="0" y="80010"/>
                    <a:pt x="79959" y="0"/>
                    <a:pt x="17863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D9C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" name="Picture 166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923020" y="0"/>
              <a:ext cx="3268980" cy="2670048"/>
            </a:xfrm>
            <a:prstGeom prst="rect">
              <a:avLst/>
            </a:prstGeom>
          </p:spPr>
        </p:pic>
        <p:pic>
          <p:nvPicPr>
            <p:cNvPr id="5" name="Picture 167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76982" y="66293"/>
              <a:ext cx="3110485" cy="2766060"/>
            </a:xfrm>
            <a:prstGeom prst="rect">
              <a:avLst/>
            </a:prstGeom>
          </p:spPr>
        </p:pic>
        <p:pic>
          <p:nvPicPr>
            <p:cNvPr id="7" name="Picture 167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153144" y="664464"/>
              <a:ext cx="481584" cy="679704"/>
            </a:xfrm>
            <a:prstGeom prst="rect">
              <a:avLst/>
            </a:prstGeom>
          </p:spPr>
        </p:pic>
        <p:sp>
          <p:nvSpPr>
            <p:cNvPr id="8" name="Rectangle 1675"/>
            <p:cNvSpPr/>
            <p:nvPr/>
          </p:nvSpPr>
          <p:spPr>
            <a:xfrm>
              <a:off x="2777181" y="459311"/>
              <a:ext cx="8775347" cy="4018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C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МОЕ ПУТЕШЕСТВИЕ В МИР </a:t>
              </a:r>
              <a:r>
                <a:rPr lang="ru-RU" sz="2400" b="1" dirty="0" smtClean="0">
                  <a:solidFill>
                    <a:srgbClr val="C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ПРОФЕССИЙ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Дорогой друг!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Какая из изученных профессий на 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сегодняшний день</a:t>
              </a:r>
              <a:r>
                <a:rPr lang="ru-R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тебе нравиться </a:t>
              </a:r>
              <a:r>
                <a: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больше 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всех?</a:t>
              </a:r>
              <a:endPara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676"/>
            <p:cNvSpPr/>
            <p:nvPr/>
          </p:nvSpPr>
          <p:spPr>
            <a:xfrm>
              <a:off x="9344279" y="826951"/>
              <a:ext cx="101346" cy="4018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C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1677"/>
            <p:cNvSpPr/>
            <p:nvPr/>
          </p:nvSpPr>
          <p:spPr>
            <a:xfrm>
              <a:off x="5297170" y="1338650"/>
              <a:ext cx="1274224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" name="Rectangle 1678"/>
            <p:cNvSpPr/>
            <p:nvPr/>
          </p:nvSpPr>
          <p:spPr>
            <a:xfrm>
              <a:off x="6255766" y="1330167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1226"/>
            <p:cNvSpPr/>
            <p:nvPr/>
          </p:nvSpPr>
          <p:spPr>
            <a:xfrm>
              <a:off x="6896151" y="1330167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681"/>
            <p:cNvSpPr/>
            <p:nvPr/>
          </p:nvSpPr>
          <p:spPr>
            <a:xfrm>
              <a:off x="7011924" y="1330167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682"/>
            <p:cNvSpPr/>
            <p:nvPr/>
          </p:nvSpPr>
          <p:spPr>
            <a:xfrm>
              <a:off x="6095746" y="1609059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83"/>
            <p:cNvSpPr/>
            <p:nvPr/>
          </p:nvSpPr>
          <p:spPr>
            <a:xfrm>
              <a:off x="2475865" y="1879188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684"/>
            <p:cNvSpPr/>
            <p:nvPr/>
          </p:nvSpPr>
          <p:spPr>
            <a:xfrm>
              <a:off x="2590165" y="1887671"/>
              <a:ext cx="219515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685"/>
            <p:cNvSpPr/>
            <p:nvPr/>
          </p:nvSpPr>
          <p:spPr>
            <a:xfrm>
              <a:off x="2748661" y="1879188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1687"/>
            <p:cNvSpPr/>
            <p:nvPr/>
          </p:nvSpPr>
          <p:spPr>
            <a:xfrm>
              <a:off x="3484753" y="1879188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1689"/>
            <p:cNvSpPr/>
            <p:nvPr/>
          </p:nvSpPr>
          <p:spPr>
            <a:xfrm>
              <a:off x="3853942" y="1879188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1691"/>
            <p:cNvSpPr/>
            <p:nvPr/>
          </p:nvSpPr>
          <p:spPr>
            <a:xfrm>
              <a:off x="5237734" y="1879188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1693"/>
            <p:cNvSpPr/>
            <p:nvPr/>
          </p:nvSpPr>
          <p:spPr>
            <a:xfrm>
              <a:off x="9270575" y="2382430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1695"/>
            <p:cNvSpPr/>
            <p:nvPr/>
          </p:nvSpPr>
          <p:spPr>
            <a:xfrm>
              <a:off x="7243572" y="1879188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1697"/>
            <p:cNvSpPr/>
            <p:nvPr/>
          </p:nvSpPr>
          <p:spPr>
            <a:xfrm>
              <a:off x="7914132" y="1879188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1699"/>
            <p:cNvSpPr/>
            <p:nvPr/>
          </p:nvSpPr>
          <p:spPr>
            <a:xfrm>
              <a:off x="8549640" y="1879188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1701"/>
            <p:cNvSpPr/>
            <p:nvPr/>
          </p:nvSpPr>
          <p:spPr>
            <a:xfrm>
              <a:off x="9715754" y="1879188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1702"/>
            <p:cNvSpPr/>
            <p:nvPr/>
          </p:nvSpPr>
          <p:spPr>
            <a:xfrm>
              <a:off x="5233162" y="2153508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1704"/>
            <p:cNvSpPr/>
            <p:nvPr/>
          </p:nvSpPr>
          <p:spPr>
            <a:xfrm>
              <a:off x="6220714" y="2153508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1707"/>
            <p:cNvSpPr/>
            <p:nvPr/>
          </p:nvSpPr>
          <p:spPr>
            <a:xfrm>
              <a:off x="6960108" y="2153508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1708"/>
            <p:cNvSpPr/>
            <p:nvPr/>
          </p:nvSpPr>
          <p:spPr>
            <a:xfrm>
              <a:off x="6095746" y="2432400"/>
              <a:ext cx="152931" cy="2998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3" name="Picture 174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126736" y="681228"/>
              <a:ext cx="1805940" cy="768096"/>
            </a:xfrm>
            <a:prstGeom prst="rect">
              <a:avLst/>
            </a:prstGeom>
          </p:spPr>
        </p:pic>
      </p:grpSp>
      <p:pic>
        <p:nvPicPr>
          <p:cNvPr id="44" name="Рисунок 43" descr="https://avatars.mds.yandex.net/i?id=b4a1d18a024196bc595d0139b43b7d52f36e8559-10310233-images-thumbs&amp;n=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26173"/>
            <a:ext cx="3133725" cy="1883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https://avatars.mds.yandex.net/i?id=ea1f4bdd1aa37032a311362311af445ce2f2972f-4615702-images-thumbs&amp;n=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67" y="2557499"/>
            <a:ext cx="3048000" cy="189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 descr="https://avatars.mds.yandex.net/i?id=c6e4713a47bb9b11ce51fdfa6bfe83488b6fb4f4-4238614-images-thumbs&amp;n=13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20938" r="7284" b="14375"/>
          <a:stretch/>
        </p:blipFill>
        <p:spPr bwMode="auto">
          <a:xfrm>
            <a:off x="5574037" y="5011412"/>
            <a:ext cx="3277914" cy="16101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t="2185" r="62013" b="50829"/>
          <a:stretch/>
        </p:blipFill>
        <p:spPr>
          <a:xfrm>
            <a:off x="6753424" y="2657547"/>
            <a:ext cx="1505710" cy="215818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6" r="38845" b="51050"/>
          <a:stretch/>
        </p:blipFill>
        <p:spPr>
          <a:xfrm>
            <a:off x="4033544" y="4469243"/>
            <a:ext cx="1152362" cy="198973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t="51357" r="62013" b="2750"/>
          <a:stretch/>
        </p:blipFill>
        <p:spPr>
          <a:xfrm>
            <a:off x="860719" y="2739176"/>
            <a:ext cx="1274159" cy="16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апро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32656"/>
            <a:ext cx="5396707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12" y="5157193"/>
            <a:ext cx="562354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иректор\Desktop\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51827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2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1facba6aaddca9ab48419f26f4d1ab9-400x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1"/>
            <a:ext cx="9144000" cy="688086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72008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Отгадай профессию по фрагменту 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956376" y="5877272"/>
            <a:ext cx="936104" cy="764704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avatars.dzeninfra.ru/get-zen_doc/5222609/pub_60d888d827b031024239dbf3_60f1ddd19cbaf06f682bbcb0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3716"/>
            <a:ext cx="77152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54990" y="1700808"/>
            <a:ext cx="1499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Полицейский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8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1facba6aaddca9ab48419f26f4d1ab9-400x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9" y="1"/>
            <a:ext cx="9113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68952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800000"/>
                </a:solidFill>
              </a:rPr>
              <a:t>Отгадай профессию по фрагменту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956376" y="5877272"/>
            <a:ext cx="936104" cy="764704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idex.ru/images_offers/3834/3834113/plakat_tvorcheskii_centr_sfer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62" y="1524000"/>
            <a:ext cx="4209255" cy="42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45556" y="2128640"/>
            <a:ext cx="2098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Врач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1facba6aaddca9ab48419f26f4d1ab9-400x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1"/>
            <a:ext cx="9128811" cy="6869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Отгадай профессию по фрагменту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956376" y="5877272"/>
            <a:ext cx="936104" cy="764704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2" descr="http://doushkola.ru/pics/ppic/thumb/13410_265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gas-kvas.com/uploads/posts/2023-01/1673549394_gas-kvas-com-p-detskii-risunok-pozharnik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6" y="1531121"/>
            <a:ext cx="4379302" cy="4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gas-kvas.com/uploads/posts/2023-02/1676935789_gas-kvas-com-p-risunki-na-temu-moi-papa-zheleznodorozhnik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13" y="1646384"/>
            <a:ext cx="3631433" cy="400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5418374"/>
            <a:ext cx="1244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Пожарный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28794" y="5279194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Машинист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6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573016"/>
            <a:ext cx="6984776" cy="17874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56592" y="3501008"/>
            <a:ext cx="10300384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«Пятый лишний»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предмет, не имеющий отношение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данной профессии.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df5d8c2.png"/>
          <p:cNvPicPr>
            <a:picLocks noChangeAspect="1"/>
          </p:cNvPicPr>
          <p:nvPr/>
        </p:nvPicPr>
        <p:blipFill>
          <a:blip r:embed="rId2" cstate="print"/>
          <a:srcRect t="4526" r="7214"/>
          <a:stretch>
            <a:fillRect/>
          </a:stretch>
        </p:blipFill>
        <p:spPr>
          <a:xfrm>
            <a:off x="2843808" y="2564904"/>
            <a:ext cx="2952328" cy="4293096"/>
          </a:xfrm>
          <a:prstGeom prst="rect">
            <a:avLst/>
          </a:prstGeom>
        </p:spPr>
      </p:pic>
      <p:pic>
        <p:nvPicPr>
          <p:cNvPr id="3" name="Рисунок 2" descr="i (2).jf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2708920"/>
            <a:ext cx="1951878" cy="1951878"/>
          </a:xfrm>
          <a:prstGeom prst="rect">
            <a:avLst/>
          </a:prstGeom>
        </p:spPr>
      </p:pic>
      <p:pic>
        <p:nvPicPr>
          <p:cNvPr id="4" name="Рисунок 3" descr="i (3).jf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7789" y="404664"/>
            <a:ext cx="2206716" cy="1675470"/>
          </a:xfrm>
          <a:prstGeom prst="rect">
            <a:avLst/>
          </a:prstGeom>
        </p:spPr>
      </p:pic>
      <p:pic>
        <p:nvPicPr>
          <p:cNvPr id="7" name="Рисунок 6" descr="transparent-bandage-adhesive-bandage-wound-dressing-cartoon-5f05cafd47f875.169254711594215165294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4006" b="4114"/>
          <a:stretch>
            <a:fillRect/>
          </a:stretch>
        </p:blipFill>
        <p:spPr>
          <a:xfrm>
            <a:off x="323528" y="3861048"/>
            <a:ext cx="2232248" cy="1944216"/>
          </a:xfrm>
          <a:prstGeom prst="rect">
            <a:avLst/>
          </a:prstGeom>
        </p:spPr>
      </p:pic>
      <p:pic>
        <p:nvPicPr>
          <p:cNvPr id="6" name="Рисунок 5" descr="vector-термометр-я-етей-и-взрос-ых-изо-ированных-на-бе-изне-6779953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00" b="20432"/>
          <a:stretch>
            <a:fillRect/>
          </a:stretch>
        </p:blipFill>
        <p:spPr>
          <a:xfrm>
            <a:off x="6039544" y="548680"/>
            <a:ext cx="2771056" cy="1656184"/>
          </a:xfrm>
          <a:prstGeom prst="rect">
            <a:avLst/>
          </a:prstGeom>
        </p:spPr>
      </p:pic>
      <p:pic>
        <p:nvPicPr>
          <p:cNvPr id="8" name="Рисунок 7" descr="kisspng-pharmaceutical-drug-tablet-prescription-drug-pharm-pills-5ab7dcf60a1371.336617111521999094041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18" r="13874"/>
          <a:stretch>
            <a:fillRect/>
          </a:stretch>
        </p:blipFill>
        <p:spPr>
          <a:xfrm>
            <a:off x="395536" y="692696"/>
            <a:ext cx="230425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" y="0"/>
            <a:ext cx="9013801" cy="6858000"/>
          </a:xfrm>
          <a:prstGeom prst="rect">
            <a:avLst/>
          </a:prstGeom>
        </p:spPr>
      </p:pic>
      <p:pic>
        <p:nvPicPr>
          <p:cNvPr id="3" name="Рисунок 2" descr="vector-термометр-я-етей-и-взрос-ых-изо-ированных-на-бе-изне-6779953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00" b="20432"/>
          <a:stretch>
            <a:fillRect/>
          </a:stretch>
        </p:blipFill>
        <p:spPr>
          <a:xfrm>
            <a:off x="3275856" y="2836864"/>
            <a:ext cx="2316024" cy="13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3" t="16448" r="4448" b="7133"/>
          <a:stretch/>
        </p:blipFill>
        <p:spPr>
          <a:xfrm>
            <a:off x="251519" y="620688"/>
            <a:ext cx="3610001" cy="5760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41253" r="42074" b="6265"/>
          <a:stretch/>
        </p:blipFill>
        <p:spPr>
          <a:xfrm>
            <a:off x="4117665" y="2780928"/>
            <a:ext cx="4270760" cy="3384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16452" r="67672" b="56970"/>
          <a:stretch/>
        </p:blipFill>
        <p:spPr>
          <a:xfrm>
            <a:off x="4087626" y="1051069"/>
            <a:ext cx="2046887" cy="16201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62137" y="2823602"/>
            <a:ext cx="1951878" cy="16135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 (2).jf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5337" y="2967617"/>
            <a:ext cx="1325477" cy="13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6481</TotalTime>
  <Words>176</Words>
  <Application>Microsoft Office PowerPoint</Application>
  <PresentationFormat>Экран (4:3)</PresentationFormat>
  <Paragraphs>54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Отгадай профессию по фрагменту  </vt:lpstr>
      <vt:lpstr>Отгадай профессию по фрагменту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какой профессии пригодятся  эти предметы?</vt:lpstr>
      <vt:lpstr>В какой профессии пригодятся эти предметы?</vt:lpstr>
      <vt:lpstr>«Чем похожи и  чем отличаются профессии?»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2018</dc:creator>
  <cp:lastModifiedBy>User_2</cp:lastModifiedBy>
  <cp:revision>202</cp:revision>
  <dcterms:created xsi:type="dcterms:W3CDTF">2021-09-28T11:35:33Z</dcterms:created>
  <dcterms:modified xsi:type="dcterms:W3CDTF">2023-12-19T12:46:51Z</dcterms:modified>
</cp:coreProperties>
</file>