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27DF3-FBA7-4831-949E-3ED694B83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947493-DF80-4EE3-BCC8-C7C7A8B1F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172184-6278-42D7-B19B-FB2A343B5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ADCEB-7D79-48C2-BCFF-1CA55CB28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5B8BE-3BCC-466C-A4CA-AA35128E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57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C71AD-BE31-4F90-8E0D-F5B73C1C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D3A812-741A-409D-AEF1-1FE018667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162724-C0D9-4346-897B-D730BFD8B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FB9A-2273-49D0-B73D-C2FEB257E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D8350-8D10-4C0C-BAE8-7033E864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4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384D26-219F-4F48-8758-5CCC15D1F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E262F3-FF8B-4106-82C6-450B5311A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E40DA2-A1E0-4FF8-816F-7605FE4B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A4394-29C2-436B-BBF1-C7A650C61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CA467-6584-4CC5-A935-CBB351F6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8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B09B1-AE0E-4961-939C-B20655AA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C13C7-52E2-4FC6-AE83-FD4E040B4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F17CA-06CE-445C-9E62-1DD5303F4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CE87F6-F6A8-49D9-9C89-B6D35B32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7DEF04-8D64-451A-9F26-1DAF1440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93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E0DAE-E5C9-4693-8FBF-EF167672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A4C6E7-7979-4F40-BB44-A89FA8F7A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CCDC24-E68B-43E0-B449-58DAFCF9D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BDA39-B79B-4FC4-8682-CADA837E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3B29F5-88A2-46BA-8399-4AF53FF1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17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3C9D2-B0C2-467C-B587-326B31AB8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EC2783-61BE-4688-A79B-7BA7649F7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BD670D-0C66-46F6-BF1D-BD73C659C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FB7249-9CC4-4F93-89DB-A3121AF6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090976-A034-4D78-BF5F-BA6566B3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31CD88-E233-4F25-9449-244F0706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57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D5C34-55FA-4030-B0D2-D529034FC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049065-49CE-4823-8E31-AC5C18B25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7A5F8A-B527-49B8-8E3A-94C62316B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558218-899B-4D7F-B4E5-5124BD005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8B6A99-D37A-4EB0-B734-E6EB0723FB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AD595D-FB5E-4FF1-97A0-61C322390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07E159-5276-428A-BA07-4A0D9A87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68F97F-94B5-4E2A-84F5-A47F0887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320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34925-1C60-435D-A07D-090363DC5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FA81F3-0068-4CF8-BF03-C7C5D47AD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D862B1-0467-4F53-B49C-45265C67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B294AB-BC1D-4E22-9F25-09EAC29C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95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9F6DCB-CDB1-45D6-ACBF-C86118C7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040FA05-FF5A-4644-AF74-8C9E698A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7A8402-3E74-4C7B-B7A4-D52E967D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01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F7E6C-77AB-446F-9DBD-6DEEFBA7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B1C54B-90C0-453E-95C3-AB230EB13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F805C7-95EB-4426-96E5-A07E59E30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8B30E8-3390-4BDE-BAAB-B5671251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1AFED-66EC-41E2-B664-C0BBC0D98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6A49A1-34AF-4DE5-942B-675558B7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00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2DD97-DA15-4031-8E7D-ECB9441D6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A06565-E1E7-4829-B5DF-48217C60D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C6A279-40F5-43D1-8A8D-58295BC7D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4A0A8D-3E40-4AAD-8A48-275E558B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0E07C3-378A-4948-B94C-C47384256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E911AE-0083-402F-AE03-FAC3C45A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04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1997-A053-43FC-9DD8-8F0AD70D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E44A3A-C603-4AF9-9925-72D902EB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7F14A9-7966-40A1-9257-04FF6C631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9BFDE-3DA0-4B43-B5A5-9576D2A9C907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AEC7D-5AA4-442A-BBE0-141B559E6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7294F8-8894-47B2-9FCB-DDA8CAF47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2CD38-F94F-4587-9981-10E8134F9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5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215D0-9868-432E-B2C1-639779DFCA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F704C5-3D4F-44E7-9C1D-786DA4DF34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72A497-AB71-46FE-A925-20EE2A9B0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3" y="1122362"/>
            <a:ext cx="10103554" cy="55962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662DE7-1EAC-4F62-BEF1-954C5B233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3" y="5852931"/>
            <a:ext cx="695016" cy="6339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F99CB75-8992-4341-8B89-A8AFC91A7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16" y="5632659"/>
            <a:ext cx="894380" cy="8943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15C361-61AB-42F5-B3AB-F1256DF319BE}"/>
              </a:ext>
            </a:extLst>
          </p:cNvPr>
          <p:cNvSpPr txBox="1"/>
          <p:nvPr/>
        </p:nvSpPr>
        <p:spPr>
          <a:xfrm>
            <a:off x="1" y="316089"/>
            <a:ext cx="12005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     </a:t>
            </a:r>
            <a:r>
              <a:rPr lang="ru-RU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Путешествие во дворец двух королев</a:t>
            </a:r>
          </a:p>
        </p:txBody>
      </p:sp>
    </p:spTree>
    <p:extLst>
      <p:ext uri="{BB962C8B-B14F-4D97-AF65-F5344CB8AC3E}">
        <p14:creationId xmlns:p14="http://schemas.microsoft.com/office/powerpoint/2010/main" val="1426904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DCD10D-00C4-46A6-A054-ED0899A6268B}"/>
              </a:ext>
            </a:extLst>
          </p:cNvPr>
          <p:cNvSpPr txBox="1"/>
          <p:nvPr/>
        </p:nvSpPr>
        <p:spPr>
          <a:xfrm>
            <a:off x="182880" y="365760"/>
            <a:ext cx="1200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0070C0"/>
                </a:solidFill>
                <a:latin typeface="Arial Black" panose="020B0A04020102020204" pitchFamily="34" charset="0"/>
              </a:rPr>
              <a:t>«Наше наследие»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353365-4F40-4829-B8E6-3CBBE2BE6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34" y="1783079"/>
            <a:ext cx="5333026" cy="35171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C6EBF4-A474-43E7-96DA-DE5E2481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975049"/>
            <a:ext cx="5798879" cy="351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48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31837E-C22A-47C0-B05E-C7D0A9BD715B}"/>
              </a:ext>
            </a:extLst>
          </p:cNvPr>
          <p:cNvSpPr txBox="1"/>
          <p:nvPr/>
        </p:nvSpPr>
        <p:spPr>
          <a:xfrm>
            <a:off x="272253" y="1120140"/>
            <a:ext cx="4939827" cy="2308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0070C0"/>
                </a:solidFill>
                <a:latin typeface="Arial Black" panose="020B0A04020102020204" pitchFamily="34" charset="0"/>
              </a:rPr>
              <a:t>Взаимосвязь музыки и цвета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B67055-6302-42B6-A78D-E1891C416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749" y="189275"/>
            <a:ext cx="6352997" cy="637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62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F3E207-598B-47AA-8BF9-62F69C698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0"/>
            <a:ext cx="11338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68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A5F00D-808A-4581-AC01-412AAF11C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18" y="465552"/>
            <a:ext cx="7908702" cy="59268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1DD1C3-4361-4337-9A47-12B81C0FD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504" y="714375"/>
            <a:ext cx="3629178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23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B0CC64-F207-41A0-9634-B4A0D16C8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"/>
            <a:ext cx="12192000" cy="68499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633DC2-7C72-4524-ABA3-BA91CE44C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798" y="5740880"/>
            <a:ext cx="695004" cy="634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0C0F5A-65AA-4704-B301-D7592E2A7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906" y="5609804"/>
            <a:ext cx="896190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6E3E2-038E-43B1-9E85-5209A4AD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1" y="365126"/>
            <a:ext cx="11513328" cy="829494"/>
          </a:xfrm>
        </p:spPr>
        <p:txBody>
          <a:bodyPr>
            <a:normAutofit/>
          </a:bodyPr>
          <a:lstStyle/>
          <a:p>
            <a:r>
              <a:rPr lang="ru-RU" dirty="0"/>
              <a:t>   </a:t>
            </a:r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Аполлон – бог солнца и искусств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40B6A3-E6C3-4ADF-8CDF-CC72B032C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0374" y="1017640"/>
            <a:ext cx="9704439" cy="57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7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99D75A-364A-4B34-ACC2-173993CEA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60"/>
            <a:ext cx="12192000" cy="69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9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244644-467A-4650-AE39-8C4318D4D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685" y="294967"/>
            <a:ext cx="4717072" cy="6268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555D02-0900-4A6D-A3BB-50B7985C53DE}"/>
              </a:ext>
            </a:extLst>
          </p:cNvPr>
          <p:cNvSpPr txBox="1"/>
          <p:nvPr/>
        </p:nvSpPr>
        <p:spPr>
          <a:xfrm rot="10800000" flipV="1">
            <a:off x="6754761" y="5362390"/>
            <a:ext cx="50439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Эвтерпа - в греческой мифологии одна из девяти муз, дочерей Зевса и титаниды </a:t>
            </a:r>
            <a:r>
              <a:rPr lang="ru-RU" dirty="0" err="1">
                <a:solidFill>
                  <a:srgbClr val="0070C0"/>
                </a:solidFill>
                <a:latin typeface="Arial Black" panose="020B0A04020102020204" pitchFamily="34" charset="0"/>
              </a:rPr>
              <a:t>Мнемосины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, муза лирической поэзии и музыки.</a:t>
            </a:r>
          </a:p>
        </p:txBody>
      </p:sp>
    </p:spTree>
    <p:extLst>
      <p:ext uri="{BB962C8B-B14F-4D97-AF65-F5344CB8AC3E}">
        <p14:creationId xmlns:p14="http://schemas.microsoft.com/office/powerpoint/2010/main" val="1734887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E1B3F2-E734-4DBD-9F61-2747AB527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69" y="278363"/>
            <a:ext cx="4955459" cy="6301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A9604-08BC-494B-A647-4A614C41C25A}"/>
              </a:ext>
            </a:extLst>
          </p:cNvPr>
          <p:cNvSpPr txBox="1"/>
          <p:nvPr/>
        </p:nvSpPr>
        <p:spPr>
          <a:xfrm rot="10800000" flipV="1">
            <a:off x="6813755" y="3802509"/>
            <a:ext cx="52209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Лука́ </a:t>
            </a:r>
            <a:r>
              <a:rPr lang="el-GR" dirty="0">
                <a:solidFill>
                  <a:srgbClr val="0070C0"/>
                </a:solidFill>
                <a:latin typeface="Arial Black" panose="020B0A04020102020204" pitchFamily="34" charset="0"/>
              </a:rPr>
              <a:t>—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апостол от семидесяти, христианский святой, почитаемый как автор одного из четырёх Евангелий и Деяний святых апостолов. Евангелист Лука в православной и католической традициях считается первым иконописцем и святым-покровителем врачей и живописцев.</a:t>
            </a:r>
          </a:p>
        </p:txBody>
      </p:sp>
    </p:spTree>
    <p:extLst>
      <p:ext uri="{BB962C8B-B14F-4D97-AF65-F5344CB8AC3E}">
        <p14:creationId xmlns:p14="http://schemas.microsoft.com/office/powerpoint/2010/main" val="1098305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3871D5-46AE-4124-9F5F-83AC31433F14}"/>
              </a:ext>
            </a:extLst>
          </p:cNvPr>
          <p:cNvSpPr txBox="1"/>
          <p:nvPr/>
        </p:nvSpPr>
        <p:spPr>
          <a:xfrm>
            <a:off x="191729" y="560439"/>
            <a:ext cx="1157748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3200" b="1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Художественные анаграммы</a:t>
            </a:r>
          </a:p>
          <a:p>
            <a:endParaRPr lang="ru-RU" sz="3200" b="1" dirty="0">
              <a:solidFill>
                <a:srgbClr val="0070C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ФАРА - ……музыкальный инструмент - ?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ШРАМ -…… музыкальный жанр – ?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ЛОСЬ - …… название ноты - ?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МИРТ - …… средство музыкальной выразительности – ?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КАРКАС –…… материал для рисования - ?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МОЛЬБА – ……сборник репродукций, фотографий - ?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НАНОМЕТР – ……живописное, скульптурное или графическое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                      украшение из повторяющихся мотивов - ?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СТАПЕЛЬ – ……цветные карандаши без оправы – ?</a:t>
            </a:r>
          </a:p>
        </p:txBody>
      </p:sp>
    </p:spTree>
    <p:extLst>
      <p:ext uri="{BB962C8B-B14F-4D97-AF65-F5344CB8AC3E}">
        <p14:creationId xmlns:p14="http://schemas.microsoft.com/office/powerpoint/2010/main" val="308256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CC0C27-38C7-40E5-8CD1-9E38FB553358}"/>
              </a:ext>
            </a:extLst>
          </p:cNvPr>
          <p:cNvSpPr txBox="1"/>
          <p:nvPr/>
        </p:nvSpPr>
        <p:spPr>
          <a:xfrm>
            <a:off x="0" y="525780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  <a:latin typeface="Arial Black" panose="020B0A04020102020204" pitchFamily="34" charset="0"/>
              </a:rPr>
              <a:t>Алфавит в музыке и ИЗО. </a:t>
            </a:r>
          </a:p>
          <a:p>
            <a:r>
              <a:rPr lang="ru-RU" sz="6000" b="1" dirty="0">
                <a:solidFill>
                  <a:srgbClr val="0070C0"/>
                </a:solidFill>
                <a:latin typeface="Arial Black" panose="020B0A04020102020204" pitchFamily="34" charset="0"/>
              </a:rPr>
              <a:t>Буква «П»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B8AB5-728B-4BDC-BEC8-638BC34B7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460" y="1610022"/>
            <a:ext cx="6484620" cy="486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17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AA7DBC-BB4B-43DF-941F-405F028BD1D8}"/>
              </a:ext>
            </a:extLst>
          </p:cNvPr>
          <p:cNvSpPr txBox="1"/>
          <p:nvPr/>
        </p:nvSpPr>
        <p:spPr>
          <a:xfrm>
            <a:off x="502920" y="0"/>
            <a:ext cx="5074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Arial Black" panose="020B0A04020102020204" pitchFamily="34" charset="0"/>
              </a:rPr>
              <a:t>Колорист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42FAD9-8D4F-47C0-95A3-EC764DD63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840" y="365760"/>
            <a:ext cx="6271260" cy="6271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8D94D-CF63-4377-8B50-B10E54072A1C}"/>
              </a:ext>
            </a:extLst>
          </p:cNvPr>
          <p:cNvSpPr txBox="1"/>
          <p:nvPr/>
        </p:nvSpPr>
        <p:spPr>
          <a:xfrm>
            <a:off x="160020" y="769442"/>
            <a:ext cx="593598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ТОСКА ……… ?</a:t>
            </a:r>
          </a:p>
          <a:p>
            <a:r>
              <a:rPr lang="ru-RU" sz="3200" dirty="0"/>
              <a:t>НЕБЛАГОДАРНОСТЬ …… ?</a:t>
            </a:r>
          </a:p>
          <a:p>
            <a:r>
              <a:rPr lang="ru-RU" sz="3200" dirty="0"/>
              <a:t>КОСТЬ ………?</a:t>
            </a:r>
          </a:p>
          <a:p>
            <a:r>
              <a:rPr lang="ru-RU" sz="3200" dirty="0"/>
              <a:t>КУПОЛА ……. ?</a:t>
            </a:r>
          </a:p>
          <a:p>
            <a:r>
              <a:rPr lang="ru-RU" sz="3200" dirty="0"/>
              <a:t>МАГИЯ ……… ?</a:t>
            </a:r>
          </a:p>
          <a:p>
            <a:r>
              <a:rPr lang="ru-RU" sz="3200" dirty="0"/>
              <a:t>ДЕВИЦА ……… ?</a:t>
            </a:r>
          </a:p>
          <a:p>
            <a:r>
              <a:rPr lang="ru-RU" sz="3200" dirty="0"/>
              <a:t>РУКИ ……………… ?</a:t>
            </a:r>
          </a:p>
          <a:p>
            <a:r>
              <a:rPr lang="ru-RU" sz="3200" dirty="0"/>
              <a:t>ДЫРА ……… ?</a:t>
            </a:r>
          </a:p>
          <a:p>
            <a:r>
              <a:rPr lang="ru-RU" sz="3200" dirty="0"/>
              <a:t>КРОВЬ ……… ?</a:t>
            </a:r>
          </a:p>
          <a:p>
            <a:r>
              <a:rPr lang="ru-RU" sz="3200" dirty="0"/>
              <a:t>ЗАВИСТЬ …… ?</a:t>
            </a:r>
          </a:p>
          <a:p>
            <a:r>
              <a:rPr lang="ru-RU" sz="3200" dirty="0"/>
              <a:t>МЕЧТЫ ……… ?</a:t>
            </a:r>
          </a:p>
          <a:p>
            <a:r>
              <a:rPr lang="ru-RU" sz="3200" dirty="0"/>
              <a:t>СТРУНЫ ……. ?</a:t>
            </a:r>
          </a:p>
        </p:txBody>
      </p:sp>
    </p:spTree>
    <p:extLst>
      <p:ext uri="{BB962C8B-B14F-4D97-AF65-F5344CB8AC3E}">
        <p14:creationId xmlns:p14="http://schemas.microsoft.com/office/powerpoint/2010/main" val="1591592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0D5344-E6A3-4E4D-BBF7-8F397750C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230" y="1015662"/>
            <a:ext cx="8565539" cy="5496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848DB1-2F02-43ED-BDE5-61D3500CB7D0}"/>
              </a:ext>
            </a:extLst>
          </p:cNvPr>
          <p:cNvSpPr txBox="1"/>
          <p:nvPr/>
        </p:nvSpPr>
        <p:spPr>
          <a:xfrm>
            <a:off x="1813230" y="-1"/>
            <a:ext cx="88166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  <a:latin typeface="Arial Black" panose="020B0A04020102020204" pitchFamily="34" charset="0"/>
              </a:rPr>
              <a:t>«Золотые</a:t>
            </a:r>
            <a:r>
              <a:rPr lang="ru-RU" sz="5400" b="1" dirty="0">
                <a:solidFill>
                  <a:srgbClr val="0070C0"/>
                </a:solidFill>
                <a:latin typeface="Arial Black" panose="020B0A04020102020204" pitchFamily="34" charset="0"/>
              </a:rPr>
              <a:t> россыпи»</a:t>
            </a:r>
          </a:p>
        </p:txBody>
      </p:sp>
    </p:spTree>
    <p:extLst>
      <p:ext uri="{BB962C8B-B14F-4D97-AF65-F5344CB8AC3E}">
        <p14:creationId xmlns:p14="http://schemas.microsoft.com/office/powerpoint/2010/main" val="532644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201</Words>
  <Application>Microsoft Office PowerPoint</Application>
  <PresentationFormat>Широкоэкранный</PresentationFormat>
  <Paragraphs>33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   Аполлон – бог солнца и искусств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Сачкова</dc:creator>
  <cp:lastModifiedBy>Светлана Сачкова</cp:lastModifiedBy>
  <cp:revision>2</cp:revision>
  <dcterms:created xsi:type="dcterms:W3CDTF">2022-01-03T13:50:32Z</dcterms:created>
  <dcterms:modified xsi:type="dcterms:W3CDTF">2022-01-03T18:43:05Z</dcterms:modified>
</cp:coreProperties>
</file>