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1" r:id="rId6"/>
    <p:sldId id="263" r:id="rId7"/>
    <p:sldId id="265" r:id="rId8"/>
    <p:sldId id="267" r:id="rId9"/>
    <p:sldId id="268" r:id="rId10"/>
    <p:sldId id="262" r:id="rId11"/>
    <p:sldId id="270" r:id="rId12"/>
    <p:sldId id="271" r:id="rId13"/>
    <p:sldId id="26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5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EFAFD-8A1E-4253-BFED-896BE2861D81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0F2A6-F804-47D8-A948-2CC6E1A9D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2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0F2A6-F804-47D8-A948-2CC6E1A9DAD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0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14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7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2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51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6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4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7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60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3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6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7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23F5-0E1B-488F-A0A3-C501D78F9CCD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A634-1142-4352-805C-E46BE57BF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Основное свойство дроби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№2</a:t>
            </a:r>
            <a:r>
              <a:rPr lang="ru-RU" dirty="0" smtClean="0"/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229600" cy="49685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Определите, какие из данных дробей равны дроби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8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ru-RU" sz="8000" b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8000" b="1" dirty="0" smtClean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8000" b="1" dirty="0" smtClean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8000" b="1" dirty="0" smtClean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ru-RU" sz="8000" b="1" dirty="0" smtClean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8000" b="1" dirty="0" smtClean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𝟒𝟎</m:t>
                        </m:r>
                      </m:num>
                      <m:den>
                        <m:r>
                          <a:rPr lang="ru-RU" sz="8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𝟔𝟒</m:t>
                        </m:r>
                      </m:den>
                    </m:f>
                  </m:oMath>
                </a14:m>
                <a:endParaRPr lang="ru-RU" sz="8000" b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229600" cy="4968552"/>
              </a:xfrm>
              <a:blipFill rotWithShape="1">
                <a:blip r:embed="rId2"/>
                <a:stretch>
                  <a:fillRect l="-1926" t="-1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9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№3</a:t>
            </a:r>
            <a:r>
              <a:rPr lang="ru-RU" dirty="0" smtClean="0"/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Представьте данную дробь в виде дроби со знаменателем  </a:t>
                </a:r>
                <a:r>
                  <a:rPr lang="ru-RU" sz="6000" dirty="0" smtClean="0">
                    <a:solidFill>
                      <a:srgbClr val="C00000"/>
                    </a:solidFill>
                  </a:rPr>
                  <a:t>11</a:t>
                </a:r>
                <a:r>
                  <a:rPr lang="ru-RU" sz="6000" dirty="0" smtClean="0"/>
                  <a:t>:</a:t>
                </a:r>
              </a:p>
              <a:p>
                <a:pPr marL="0" indent="0">
                  <a:buNone/>
                </a:pPr>
                <a:r>
                  <a:rPr lang="ru-RU" sz="6000" dirty="0" smtClean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6000" b="0" i="1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ru-RU" sz="6000" dirty="0" smtClean="0"/>
                  <a:t>;   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/>
                          </a:rPr>
                          <m:t>28</m:t>
                        </m:r>
                      </m:num>
                      <m:den>
                        <m:r>
                          <a:rPr lang="ru-RU" sz="6000" b="0" i="1" smtClean="0">
                            <a:latin typeface="Cambria Math"/>
                          </a:rPr>
                          <m:t>44</m:t>
                        </m:r>
                      </m:den>
                    </m:f>
                  </m:oMath>
                </a14:m>
                <a:r>
                  <a:rPr lang="ru-RU" sz="6000" dirty="0" smtClean="0"/>
                  <a:t>;   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ru-RU" sz="6000" b="0" i="1" smtClean="0">
                            <a:latin typeface="Cambria Math"/>
                          </a:rPr>
                          <m:t>77</m:t>
                        </m:r>
                      </m:den>
                    </m:f>
                  </m:oMath>
                </a14:m>
                <a:endParaRPr lang="ru-RU" sz="6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4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1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№4 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ru-RU" dirty="0" smtClean="0">
                    <a:solidFill>
                      <a:prstClr val="black"/>
                    </a:solidFill>
                  </a:rPr>
                  <a:t>Представьте данную дробь в виде дроби со знаменателем  </a:t>
                </a:r>
                <a:r>
                  <a:rPr lang="ru-RU" sz="6000" dirty="0" smtClean="0">
                    <a:solidFill>
                      <a:srgbClr val="C00000"/>
                    </a:solidFill>
                  </a:rPr>
                  <a:t>32</a:t>
                </a:r>
                <a:r>
                  <a:rPr lang="ru-RU" sz="6000" dirty="0" smtClean="0">
                    <a:solidFill>
                      <a:prstClr val="black"/>
                    </a:solidFill>
                  </a:rPr>
                  <a:t>:</a:t>
                </a:r>
                <a:endParaRPr lang="ru-RU" sz="60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ru-RU" sz="6000" dirty="0">
                    <a:solidFill>
                      <a:prstClr val="black"/>
                    </a:solidFill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6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6000" dirty="0">
                    <a:solidFill>
                      <a:prstClr val="black"/>
                    </a:solidFill>
                  </a:rPr>
                  <a:t>;   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6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6000" dirty="0">
                    <a:solidFill>
                      <a:prstClr val="black"/>
                    </a:solidFill>
                  </a:rPr>
                  <a:t>;   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6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ru-RU" sz="6000" dirty="0">
                  <a:solidFill>
                    <a:prstClr val="black"/>
                  </a:solidFill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4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1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/>
              <a:t>стр. 69 №12, 15, 16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7903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994194" cy="599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4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4" y="283416"/>
            <a:ext cx="9146593" cy="3001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89040"/>
            <a:ext cx="9161797" cy="31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9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>
                <a:solidFill>
                  <a:srgbClr val="FF3399"/>
                </a:solidFill>
                <a:latin typeface="Tahoma"/>
              </a:rPr>
              <a:t>Выполните задания (устно):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244E93"/>
                </a:solidFill>
                <a:effectLst/>
                <a:latin typeface="ArialNarrow-Italic"/>
              </a:rPr>
              <a:t>1. Прочитайте дробь.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solidFill>
                  <a:srgbClr val="244E93"/>
                </a:solidFill>
                <a:effectLst/>
                <a:latin typeface="ArialNarrow-Italic"/>
              </a:rPr>
              <a:t>2. Назовите числитель дроби.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solidFill>
                  <a:srgbClr val="244E93"/>
                </a:solidFill>
                <a:effectLst/>
                <a:latin typeface="ArialNarrow-Italic"/>
              </a:rPr>
              <a:t>3. Назовите знаменатель дроби.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solidFill>
                  <a:srgbClr val="244E93"/>
                </a:solidFill>
                <a:effectLst/>
                <a:latin typeface="ArialNarrow-Italic"/>
              </a:rPr>
              <a:t>4. Что показывает знаменатель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solidFill>
                  <a:srgbClr val="244E93"/>
                </a:solidFill>
                <a:effectLst/>
                <a:latin typeface="ArialNarrow-Italic"/>
              </a:rPr>
              <a:t>дроби?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solidFill>
                  <a:srgbClr val="244E93"/>
                </a:solidFill>
                <a:effectLst/>
                <a:latin typeface="ArialNarrow-Italic"/>
              </a:rPr>
              <a:t>5. Что показывает числитель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solidFill>
                  <a:srgbClr val="244E93"/>
                </a:solidFill>
                <a:effectLst/>
                <a:latin typeface="ArialNarrow-Italic"/>
              </a:rPr>
              <a:t>дроби?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7643737" y="3501008"/>
                <a:ext cx="864096" cy="28623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96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96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96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9600" b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737" y="3501008"/>
                <a:ext cx="864096" cy="28623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591" y="119675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41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Взаимопроверка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48880"/>
                <a:ext cx="8229600" cy="377728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66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66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66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66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66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66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66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66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6600" dirty="0" smtClean="0"/>
                  <a:t> </a:t>
                </a:r>
                <a:endParaRPr lang="ru-RU" sz="6600" dirty="0"/>
              </a:p>
              <a:p>
                <a:endParaRPr lang="ru-RU" dirty="0"/>
              </a:p>
              <a:p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48880"/>
                <a:ext cx="8229600" cy="37772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/>
          <p:cNvSpPr/>
          <p:nvPr/>
        </p:nvSpPr>
        <p:spPr>
          <a:xfrm>
            <a:off x="3131840" y="2204864"/>
            <a:ext cx="648072" cy="1872208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76872"/>
            <a:ext cx="6699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276872"/>
            <a:ext cx="6699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4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равенство?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8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8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dirty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8000" b="0" i="1" dirty="0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ru-RU" sz="80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ru-RU" sz="80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8000" dirty="0">
                    <a:solidFill>
                      <a:prstClr val="black"/>
                    </a:solidFill>
                  </a:rPr>
                  <a:t>=</a:t>
                </a:r>
                <a:r>
                  <a:rPr lang="ru-RU" sz="80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80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8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ли представить в виде дроби со знаменателем </a:t>
            </a:r>
            <a:r>
              <a:rPr lang="ru-RU" sz="6700" b="1" dirty="0" smtClean="0"/>
              <a:t>30</a:t>
            </a:r>
            <a:r>
              <a:rPr lang="ru-RU" dirty="0" smtClean="0"/>
              <a:t> дробь: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4000" dirty="0" smtClean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1∗ 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2∗ </m:t>
                        </m:r>
                      </m:den>
                    </m:f>
                  </m:oMath>
                </a14:m>
                <a:r>
                  <a:rPr lang="ru-RU" sz="4000" dirty="0" smtClean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/>
                      <m:den>
                        <m:r>
                          <a:rPr lang="ru-RU" sz="4000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ru-RU" sz="4000" dirty="0" smtClean="0"/>
              </a:p>
              <a:p>
                <a:pPr marL="0" indent="0" algn="ctr">
                  <a:buNone/>
                </a:pPr>
                <a:r>
                  <a:rPr lang="ru-RU" sz="4000" dirty="0" smtClean="0"/>
                  <a:t>2)</a:t>
                </a:r>
                <a:r>
                  <a:rPr lang="ru-RU" sz="40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1∗ 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 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/>
                      <m:den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ru-RU" sz="4000" dirty="0" smtClean="0"/>
              </a:p>
              <a:p>
                <a:pPr marL="0" lvl="0" indent="0" algn="ctr">
                  <a:buNone/>
                </a:pPr>
                <a:r>
                  <a:rPr lang="ru-RU" sz="4000" dirty="0" smtClean="0">
                    <a:solidFill>
                      <a:prstClr val="black"/>
                    </a:solidFill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1∗ 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 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/>
                      <m:den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ru-RU" sz="4000" dirty="0">
                  <a:solidFill>
                    <a:prstClr val="black"/>
                  </a:solidFill>
                </a:endParaRPr>
              </a:p>
              <a:p>
                <a:pPr marL="0" indent="0" algn="ctr">
                  <a:buNone/>
                </a:pPr>
                <a:r>
                  <a:rPr lang="ru-RU" sz="4000" dirty="0" smtClean="0">
                    <a:solidFill>
                      <a:prstClr val="black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ru-RU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:</m:t>
                        </m:r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100:</m:t>
                        </m:r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/>
                      <m:den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30</m:t>
                        </m:r>
                      </m:den>
                    </m:f>
                    <m:r>
                      <a:rPr lang="ru-RU" sz="4000" b="0" i="1" smtClean="0">
                        <a:solidFill>
                          <a:prstClr val="black"/>
                        </a:solidFill>
                        <a:latin typeface="Cambria Math"/>
                      </a:rPr>
                      <m:t>   ?</m:t>
                    </m:r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788024" y="1700808"/>
            <a:ext cx="359432" cy="361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276872"/>
            <a:ext cx="3630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1"/>
            <a:ext cx="3905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44800"/>
            <a:ext cx="3905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477" y="3900934"/>
            <a:ext cx="3905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87" y="4437112"/>
            <a:ext cx="3905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13" y="5017490"/>
            <a:ext cx="3905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286" y="5589237"/>
            <a:ext cx="3905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№1 </a:t>
            </a:r>
            <a:r>
              <a:rPr lang="ru-RU" dirty="0" smtClean="0"/>
              <a:t>Замените звёздочку цифрой так, чтобы получилось верное равенство: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8000" dirty="0" smtClean="0"/>
                  <a:t>а)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8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8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latin typeface="Cambria Math"/>
                          </a:rPr>
                          <m:t>∗</m:t>
                        </m:r>
                      </m:num>
                      <m:den>
                        <m:r>
                          <a:rPr lang="ru-RU" sz="8000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endParaRPr lang="ru-RU" sz="8000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8000" dirty="0">
                    <a:solidFill>
                      <a:prstClr val="black"/>
                    </a:solidFill>
                  </a:rPr>
                  <a:t> </a:t>
                </a:r>
                <a:r>
                  <a:rPr lang="ru-RU" sz="80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3 </m:t>
                        </m:r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 ∎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5 </m:t>
                        </m:r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 ∎</m:t>
                        </m:r>
                      </m:den>
                    </m:f>
                  </m:oMath>
                </a14:m>
                <a:r>
                  <a:rPr lang="ru-RU" sz="80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296" b="-6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1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№1</a:t>
            </a:r>
            <a:r>
              <a:rPr lang="ru-RU" dirty="0" smtClean="0"/>
              <a:t> Замените звёздочку цифрой так, чтобы получилось верное равенство: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8000" dirty="0" smtClean="0">
                    <a:latin typeface="Times New Roman" pitchFamily="18" charset="0"/>
                    <a:cs typeface="Times New Roman" pitchFamily="18" charset="0"/>
                  </a:rPr>
                  <a:t>Б</a:t>
                </a:r>
                <a:r>
                  <a:rPr lang="ru-RU" sz="800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8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8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ru-RU" sz="8000" b="0" i="1" smtClean="0">
                            <a:latin typeface="Cambria Math"/>
                          </a:rPr>
                          <m:t>∗</m:t>
                        </m:r>
                      </m:den>
                    </m:f>
                  </m:oMath>
                </a14:m>
                <a:endParaRPr lang="ru-RU" sz="8000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8000" dirty="0">
                    <a:solidFill>
                      <a:prstClr val="black"/>
                    </a:solidFill>
                  </a:rPr>
                  <a:t> </a:t>
                </a:r>
                <a:r>
                  <a:rPr lang="ru-RU" sz="80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7 </m:t>
                        </m:r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∎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4 </m:t>
                        </m:r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 ∎</m:t>
                        </m:r>
                      </m:den>
                    </m:f>
                  </m:oMath>
                </a14:m>
                <a:r>
                  <a:rPr lang="ru-RU" sz="80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296" t="-674" b="-5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2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№1</a:t>
            </a:r>
            <a:r>
              <a:rPr lang="ru-RU" dirty="0" smtClean="0"/>
              <a:t> Замените звёздочку цифрой так, чтобы получилось верное равенство: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8000" dirty="0" smtClean="0"/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ru-RU" sz="8000" b="0" i="1" smtClean="0">
                            <a:latin typeface="Cambria Math"/>
                          </a:rPr>
                          <m:t>49</m:t>
                        </m:r>
                      </m:den>
                    </m:f>
                  </m:oMath>
                </a14:m>
                <a:r>
                  <a:rPr lang="ru-RU" sz="8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8000" b="0" i="1" smtClean="0">
                            <a:latin typeface="Cambria Math"/>
                          </a:rPr>
                          <m:t>∗</m:t>
                        </m:r>
                      </m:den>
                    </m:f>
                  </m:oMath>
                </a14:m>
                <a:endParaRPr lang="ru-RU" sz="8000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49</m:t>
                        </m:r>
                      </m:den>
                    </m:f>
                  </m:oMath>
                </a14:m>
                <a:r>
                  <a:rPr lang="ru-RU" sz="8000" dirty="0">
                    <a:solidFill>
                      <a:prstClr val="black"/>
                    </a:solidFill>
                  </a:rPr>
                  <a:t> </a:t>
                </a:r>
                <a:r>
                  <a:rPr lang="ru-RU" sz="80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14  :</m:t>
                        </m:r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∎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49  :</m:t>
                        </m:r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∎</m:t>
                        </m:r>
                      </m:den>
                    </m:f>
                  </m:oMath>
                </a14:m>
                <a:r>
                  <a:rPr lang="ru-RU" sz="80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8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296" b="-5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0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465</Words>
  <Application>Microsoft Office PowerPoint</Application>
  <PresentationFormat>Экран (4:3)</PresentationFormat>
  <Paragraphs>50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Основное свойство дроби</vt:lpstr>
      <vt:lpstr>Презентация PowerPoint</vt:lpstr>
      <vt:lpstr>Выполните задания (устно):  </vt:lpstr>
      <vt:lpstr>Взаимопроверка </vt:lpstr>
      <vt:lpstr>Верно ли равенство?</vt:lpstr>
      <vt:lpstr>Можно ли представить в виде дроби со знаменателем 30 дробь:</vt:lpstr>
      <vt:lpstr>№1 Замените звёздочку цифрой так, чтобы получилось верное равенство:</vt:lpstr>
      <vt:lpstr>№1 Замените звёздочку цифрой так, чтобы получилось верное равенство:</vt:lpstr>
      <vt:lpstr>№1 Замените звёздочку цифрой так, чтобы получилось верное равенство:</vt:lpstr>
      <vt:lpstr>№2 </vt:lpstr>
      <vt:lpstr>№3 </vt:lpstr>
      <vt:lpstr>№4 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Основное свойство дроби</dc:title>
  <dc:creator>SEN</dc:creator>
  <cp:lastModifiedBy>SEN</cp:lastModifiedBy>
  <cp:revision>13</cp:revision>
  <dcterms:created xsi:type="dcterms:W3CDTF">2022-12-10T01:51:01Z</dcterms:created>
  <dcterms:modified xsi:type="dcterms:W3CDTF">2022-12-10T05:32:59Z</dcterms:modified>
</cp:coreProperties>
</file>