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76" r:id="rId5"/>
    <p:sldId id="257" r:id="rId6"/>
    <p:sldId id="273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3CDB24-A095-4333-B694-01A99CE67F1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A0B2A1-4439-406D-B057-E56B88564E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9;&#1085;&#1086;&#1077;\&#1082;&#1086;&#1085;&#1082;&#1091;&#1088;&#1089;%20&#1042;&#1086;&#1089;&#1087;&#1080;&#1090;&#1072;&#1090;&#1077;&#1083;&#1100;%20&#1075;&#1086;&#1076;&#1072;\&#1057;&#1099;&#1090;&#1085;&#1080;&#1082;&#1086;&#1074;&#1072;\VIA-Zodiak-Kosmicheskaya-muzyka(mp3tusovka.com).mp3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8;&#1072;&#1079;&#1085;&#1086;&#1077;\&#1082;&#1086;&#1085;&#1082;&#1091;&#1088;&#1089;%20&#1042;&#1086;&#1089;&#1087;&#1080;&#1090;&#1072;&#1090;&#1077;&#1083;&#1100;%20&#1075;&#1086;&#1076;&#1072;\&#1057;&#1099;&#1090;&#1085;&#1080;&#1082;&#1086;&#1074;&#1072;\VIA-Zodiak-Kosmicheskaya-muzyka(mp3tusovka.com)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12776"/>
            <a:ext cx="835908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Презентация к конспекту </a:t>
            </a:r>
            <a:br>
              <a:rPr lang="ru-RU" sz="4000" dirty="0" smtClean="0"/>
            </a:br>
            <a:r>
              <a:rPr lang="ru-RU" sz="4000" dirty="0" smtClean="0"/>
              <a:t>интегрированной образовательной деятельности с детьми старшей группы</a:t>
            </a:r>
            <a:br>
              <a:rPr lang="ru-RU" sz="4000" dirty="0" smtClean="0"/>
            </a:br>
            <a:r>
              <a:rPr lang="ru-RU" sz="4000" dirty="0" smtClean="0"/>
              <a:t>«Путешествие по планетам солнечной системы»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 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397625" y="1700213"/>
            <a:ext cx="2746375" cy="46243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aspekty.net/wp-content/uploads/2014/08/mar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1926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542088" y="1628775"/>
            <a:ext cx="2601912" cy="46958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2530" name="Picture 2" descr="http://4.bp.blogspot.com/-It_zk0wJ8qA/Tvi__ZsYvUI/AAAAAAAACQ8/Zur7sjYqA3c/s1600/yupi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2068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  </a:t>
            </a:r>
            <a:endParaRPr lang="ru-RU" sz="3200" b="1" dirty="0"/>
          </a:p>
        </p:txBody>
      </p:sp>
      <p:pic>
        <p:nvPicPr>
          <p:cNvPr id="25602" name="Picture 2" descr="http://th279.photobucket.com/albums/kk156/suppiya/Arts/Kagaya/Space/p4620_sa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604867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</a:t>
            </a:r>
            <a:endParaRPr lang="ru-RU" sz="3200" b="1" dirty="0"/>
          </a:p>
        </p:txBody>
      </p:sp>
      <p:pic>
        <p:nvPicPr>
          <p:cNvPr id="26626" name="Picture 2" descr="http://nlo-ru.com/image/nlo/26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2473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08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386513" y="1700213"/>
            <a:ext cx="2757487" cy="46053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cs629410.vk.me/v629410946/ce6/wp0UKPJjv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2068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253163" y="1628775"/>
            <a:ext cx="2890837" cy="46958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http://www1.wdr.de/themen/wdr5/sp_astronomie/pluto102_v-ARDFotogal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91276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A-Zodiak-Kosmicheskaya-muzyka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6" name="Рисунок 5" descr="C:\Users\юлия\Desktop\123\DSCF28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</a:t>
            </a:r>
            <a:endParaRPr lang="ru-RU" sz="3200" b="1" dirty="0"/>
          </a:p>
        </p:txBody>
      </p:sp>
      <p:pic>
        <p:nvPicPr>
          <p:cNvPr id="4" name="Рисунок 3" descr="http://www.jornalgrandebahia.com.br/wp-content/uploads/2012/10/Planeta-Ter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endParaRPr lang="ru-RU" sz="3600" b="1" dirty="0"/>
          </a:p>
        </p:txBody>
      </p:sp>
      <p:pic>
        <p:nvPicPr>
          <p:cNvPr id="4" name="Содержимое 3" descr="http://static.diary.ru/userdir/1/5/9/4/1594915/709596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040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datas/astronomija/CHelovek-Zemlja-i-kosmos/0019-019-Odezhda-kosmonavta-skafandr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796136" cy="56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57.foxnews.com/www.foxnews.com/images/380864/350/450/0_21_spacesuit_constellation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112646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seng.org/uploads/posts/2009-06/1245873824_space_1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071966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F:\DCIM\102_FUJI\DSCF2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6363"/>
            <a:ext cx="4214842" cy="2977266"/>
          </a:xfrm>
          <a:prstGeom prst="rect">
            <a:avLst/>
          </a:prstGeom>
          <a:noFill/>
        </p:spPr>
      </p:pic>
      <p:pic>
        <p:nvPicPr>
          <p:cNvPr id="6" name="Рисунок 5" descr="http://allday.in.ua/img/f/229/228766/8853770215337351448234026623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19976" cy="288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irkosmosa.ru/download/content/201510/image_5614fc15018015.38454340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3894157" cy="30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Панно солнечной системы</a:t>
            </a:r>
            <a:endParaRPr lang="ru-RU" sz="3200" b="1" dirty="0"/>
          </a:p>
        </p:txBody>
      </p:sp>
      <p:pic>
        <p:nvPicPr>
          <p:cNvPr id="5" name="Рисунок 4" descr="https://im2-tub-ru.yandex.net/i?id=b4231f2be1a8a70fee5eaca088ef593d&amp;n=33&amp;h=190&amp;w=28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VIA-Zodiak-Kosmicheskaya-muzyka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</a:t>
            </a:r>
            <a:endParaRPr lang="ru-RU" sz="3200" b="1" dirty="0"/>
          </a:p>
        </p:txBody>
      </p:sp>
      <p:pic>
        <p:nvPicPr>
          <p:cNvPr id="4" name="Содержимое 3" descr="http://apod.binet.ro/apod/image/9906/solstice_erupt_big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70"/>
            <a:ext cx="52149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08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</a:t>
            </a:r>
            <a:endParaRPr lang="ru-RU" sz="3200" b="1" dirty="0"/>
          </a:p>
        </p:txBody>
      </p:sp>
      <p:pic>
        <p:nvPicPr>
          <p:cNvPr id="4" name="Рисунок 3" descr="http://amaljaz.com/Painter1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676875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542088" y="1628775"/>
            <a:ext cx="2601912" cy="469582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900igr.net/data/kosmos-gorod-transport/Kosmos-Planety-3.files/0003-005-Ven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04867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6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</a:t>
            </a:r>
            <a:endParaRPr lang="ru-RU" sz="3200" b="1" dirty="0"/>
          </a:p>
        </p:txBody>
      </p:sp>
      <p:pic>
        <p:nvPicPr>
          <p:cNvPr id="4" name="Рисунок 3" descr="http://www.jornalgrandebahia.com.br/wp-content/uploads/2012/10/Planeta-Ter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15</Words>
  <Application>Microsoft Office PowerPoint</Application>
  <PresentationFormat>Экран (4:3)</PresentationFormat>
  <Paragraphs>16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Презентация к конспекту  интегрированной образовательной деятельности с детьми старшей группы «Путешествие по планетам солнечной системы»</vt:lpstr>
      <vt:lpstr>                 </vt:lpstr>
      <vt:lpstr>Слайд 3</vt:lpstr>
      <vt:lpstr>Слайд 4</vt:lpstr>
      <vt:lpstr>Панно солнечной системы</vt:lpstr>
      <vt:lpstr>           </vt:lpstr>
      <vt:lpstr>                   </vt:lpstr>
      <vt:lpstr>                            </vt:lpstr>
      <vt:lpstr>                               </vt:lpstr>
      <vt:lpstr>                                   </vt:lpstr>
      <vt:lpstr>                             </vt:lpstr>
      <vt:lpstr>                                  </vt:lpstr>
      <vt:lpstr>                                </vt:lpstr>
      <vt:lpstr>                                </vt:lpstr>
      <vt:lpstr>                              </vt:lpstr>
      <vt:lpstr>Слайд 16</vt:lpstr>
      <vt:lpstr>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Презентация к конспекту  открытой НОД в старшей группе «Дорога в космос»</dc:title>
  <dc:creator>юлия</dc:creator>
  <cp:lastModifiedBy>юлия</cp:lastModifiedBy>
  <cp:revision>41</cp:revision>
  <dcterms:created xsi:type="dcterms:W3CDTF">2016-01-11T10:40:25Z</dcterms:created>
  <dcterms:modified xsi:type="dcterms:W3CDTF">2023-10-14T11:36:00Z</dcterms:modified>
</cp:coreProperties>
</file>