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33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5C6AE-91D5-413D-8FC1-8D03376727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859B0-3498-424F-B6C2-0AEEF576B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83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38C59-2D82-4B40-B57B-8E955C9291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5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51B1-8815-4BD7-A071-831A97E4AB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3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E2FAB-FCA3-4C4D-B446-23DF2AA24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13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EC9AD-03C9-4AFB-909E-CB99BD4CA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77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37DFC-AB6D-4CF7-9A40-18FDA41EF6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50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A7B8B-E2B1-46A7-82B4-37B802771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99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CA49-C5A5-4546-B857-66CBF83F3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80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86448-A9E3-4625-80F2-95D46893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7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7062B-FDF1-469B-AFCC-47BCEA98C9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88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C453C68-C6BB-44DA-B843-FFDE6C0F08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/>
              <a:t>Урок музыки </a:t>
            </a:r>
            <a:br>
              <a:rPr lang="ru-RU" altLang="ru-RU" dirty="0" smtClean="0"/>
            </a:br>
            <a:r>
              <a:rPr lang="ru-RU" altLang="ru-RU" dirty="0" smtClean="0"/>
              <a:t>7 класс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000" dirty="0" smtClean="0"/>
              <a:t>Автор: Васильева Н.М.</a:t>
            </a:r>
          </a:p>
          <a:p>
            <a:r>
              <a:rPr lang="ru-RU" altLang="ru-RU" sz="2000" dirty="0"/>
              <a:t>у</a:t>
            </a:r>
            <a:r>
              <a:rPr lang="ru-RU" altLang="ru-RU" sz="2000" dirty="0" smtClean="0"/>
              <a:t>читель музыки </a:t>
            </a:r>
          </a:p>
          <a:p>
            <a:r>
              <a:rPr lang="ru-RU" altLang="ru-RU" sz="2000" dirty="0" smtClean="0"/>
              <a:t>ГБОУ СО «СОШ №3» </a:t>
            </a:r>
          </a:p>
          <a:p>
            <a:r>
              <a:rPr lang="ru-RU" altLang="ru-RU" sz="2000" dirty="0" smtClean="0"/>
              <a:t>г. Верхотурье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ru-RU" dirty="0" smtClean="0"/>
              <a:t>Осенние 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6840760" cy="4525963"/>
          </a:xfrm>
        </p:spPr>
        <p:txBody>
          <a:bodyPr/>
          <a:lstStyle/>
          <a:p>
            <a:r>
              <a:rPr lang="ru-RU" dirty="0"/>
              <a:t>Спас: медовый, яблочный, ореховый.</a:t>
            </a:r>
          </a:p>
          <a:p>
            <a:r>
              <a:rPr lang="ru-RU" dirty="0" err="1"/>
              <a:t>Осенины</a:t>
            </a:r>
            <a:endParaRPr lang="ru-RU" dirty="0"/>
          </a:p>
          <a:p>
            <a:r>
              <a:rPr lang="ru-RU" dirty="0"/>
              <a:t>Покров Пресвятой богородицы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ru-RU" dirty="0" smtClean="0"/>
              <a:t>Зимние 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6840760" cy="4525963"/>
          </a:xfrm>
        </p:spPr>
        <p:txBody>
          <a:bodyPr/>
          <a:lstStyle/>
          <a:p>
            <a:r>
              <a:rPr lang="ru-RU" dirty="0"/>
              <a:t>Кузьминки </a:t>
            </a:r>
            <a:r>
              <a:rPr lang="ru-RU" dirty="0" smtClean="0"/>
              <a:t>(проводы осени, встреча </a:t>
            </a:r>
            <a:r>
              <a:rPr lang="ru-RU" dirty="0"/>
              <a:t>зимы)</a:t>
            </a:r>
          </a:p>
          <a:p>
            <a:r>
              <a:rPr lang="ru-RU" dirty="0"/>
              <a:t>Коляда</a:t>
            </a:r>
          </a:p>
          <a:p>
            <a:r>
              <a:rPr lang="ru-RU" dirty="0"/>
              <a:t>Святки</a:t>
            </a:r>
          </a:p>
          <a:p>
            <a:r>
              <a:rPr lang="ru-RU" dirty="0"/>
              <a:t>Рождество Христово</a:t>
            </a:r>
          </a:p>
        </p:txBody>
      </p:sp>
    </p:spTree>
    <p:extLst>
      <p:ext uri="{BB962C8B-B14F-4D97-AF65-F5344CB8AC3E}">
        <p14:creationId xmlns:p14="http://schemas.microsoft.com/office/powerpoint/2010/main" val="42113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ru-RU" dirty="0" smtClean="0"/>
              <a:t>Закличка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705769"/>
            <a:ext cx="5514975" cy="4314825"/>
          </a:xfrm>
        </p:spPr>
      </p:pic>
    </p:spTree>
    <p:extLst>
      <p:ext uri="{BB962C8B-B14F-4D97-AF65-F5344CB8AC3E}">
        <p14:creationId xmlns:p14="http://schemas.microsoft.com/office/powerpoint/2010/main" val="27037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84776" cy="34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1143000"/>
          </a:xfrm>
        </p:spPr>
        <p:txBody>
          <a:bodyPr/>
          <a:lstStyle/>
          <a:p>
            <a:pPr algn="ctr"/>
            <a:r>
              <a:rPr lang="ru-RU" dirty="0" smtClean="0"/>
              <a:t>Нестеров М.В. «Путник»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484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1143000"/>
          </a:xfrm>
        </p:spPr>
        <p:txBody>
          <a:bodyPr/>
          <a:lstStyle/>
          <a:p>
            <a:pPr algn="ctr"/>
            <a:r>
              <a:rPr lang="ru-RU" dirty="0" smtClean="0"/>
              <a:t>Боги Солнца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668216" cy="4525963"/>
          </a:xfrm>
        </p:spPr>
        <p:txBody>
          <a:bodyPr/>
          <a:lstStyle/>
          <a:p>
            <a:r>
              <a:rPr lang="ru-RU" dirty="0" smtClean="0"/>
              <a:t>Ярило</a:t>
            </a:r>
          </a:p>
          <a:p>
            <a:r>
              <a:rPr lang="ru-RU" dirty="0" err="1" smtClean="0"/>
              <a:t>Хорс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Авсень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Коляда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</a:p>
          <a:p>
            <a:r>
              <a:rPr lang="ru-RU" dirty="0" smtClean="0"/>
              <a:t>Лето</a:t>
            </a:r>
          </a:p>
          <a:p>
            <a:r>
              <a:rPr lang="ru-RU" dirty="0" smtClean="0"/>
              <a:t>Осень</a:t>
            </a:r>
          </a:p>
          <a:p>
            <a:r>
              <a:rPr lang="ru-RU" dirty="0" smtClean="0"/>
              <a:t>Зима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7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83152" cy="1143000"/>
          </a:xfrm>
        </p:spPr>
        <p:txBody>
          <a:bodyPr/>
          <a:lstStyle/>
          <a:p>
            <a:r>
              <a:rPr lang="ru-RU" dirty="0" smtClean="0"/>
              <a:t>Народная мудрость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624736" cy="406531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Умей </a:t>
            </a:r>
            <a:r>
              <a:rPr lang="ru-RU" dirty="0"/>
              <a:t>дело делать, умей и </a:t>
            </a:r>
            <a:r>
              <a:rPr lang="ru-RU" dirty="0" smtClean="0"/>
              <a:t>позабавиться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с трудом в ладу, тот и с отдыхом не в </a:t>
            </a:r>
            <a:r>
              <a:rPr lang="ru-RU" dirty="0" smtClean="0"/>
              <a:t>споре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Делу </a:t>
            </a:r>
            <a:r>
              <a:rPr lang="ru-RU" dirty="0"/>
              <a:t>время – потехе </a:t>
            </a:r>
            <a:r>
              <a:rPr lang="ru-RU" dirty="0" smtClean="0"/>
              <a:t>час.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ru-RU" dirty="0"/>
              <a:t>Календарный фольклор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6912768" cy="4525963"/>
          </a:xfrm>
        </p:spPr>
        <p:txBody>
          <a:bodyPr/>
          <a:lstStyle/>
          <a:p>
            <a:r>
              <a:rPr lang="ru-RU" dirty="0" smtClean="0"/>
              <a:t>Цель: вспомнить </a:t>
            </a:r>
            <a:r>
              <a:rPr lang="ru-RU" dirty="0"/>
              <a:t>традиции русского народа во время календарных праздников,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делали люди, чтобы праздник был </a:t>
            </a:r>
            <a:r>
              <a:rPr lang="ru-RU" dirty="0" smtClean="0"/>
              <a:t>интересным?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7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72808" cy="1498178"/>
          </a:xfrm>
        </p:spPr>
        <p:txBody>
          <a:bodyPr/>
          <a:lstStyle/>
          <a:p>
            <a:pPr algn="ctr"/>
            <a:r>
              <a:rPr lang="ru-RU" dirty="0" smtClean="0"/>
              <a:t>Календарные праздники</a:t>
            </a:r>
            <a:endParaRPr lang="ru-RU" dirty="0"/>
          </a:p>
        </p:txBody>
      </p:sp>
      <p:pic>
        <p:nvPicPr>
          <p:cNvPr id="4098" name="Picture 2" descr="https://remosnov.ru/wp-content/uploads/5/f/0/5f059cf4b5907ce9329bee6c759ab68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296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ru-RU" dirty="0" smtClean="0"/>
              <a:t>Весенние 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6840760" cy="4525963"/>
          </a:xfrm>
        </p:spPr>
        <p:txBody>
          <a:bodyPr/>
          <a:lstStyle/>
          <a:p>
            <a:r>
              <a:rPr lang="ru-RU" dirty="0"/>
              <a:t>Масленица (проводы зимы)</a:t>
            </a:r>
          </a:p>
          <a:p>
            <a:r>
              <a:rPr lang="ru-RU" dirty="0"/>
              <a:t>Встреча Весны</a:t>
            </a:r>
          </a:p>
          <a:p>
            <a:r>
              <a:rPr lang="ru-RU" dirty="0"/>
              <a:t>Пасха</a:t>
            </a:r>
          </a:p>
          <a:p>
            <a:r>
              <a:rPr lang="ru-RU" dirty="0"/>
              <a:t>Красная Горка</a:t>
            </a:r>
          </a:p>
        </p:txBody>
      </p:sp>
    </p:spTree>
    <p:extLst>
      <p:ext uri="{BB962C8B-B14F-4D97-AF65-F5344CB8AC3E}">
        <p14:creationId xmlns:p14="http://schemas.microsoft.com/office/powerpoint/2010/main" val="15001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 dirty="0" smtClean="0"/>
              <a:t>Летние 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6840760" cy="4525963"/>
          </a:xfrm>
        </p:spPr>
        <p:txBody>
          <a:bodyPr/>
          <a:lstStyle/>
          <a:p>
            <a:r>
              <a:rPr lang="ru-RU" dirty="0"/>
              <a:t>Егорьев день</a:t>
            </a:r>
          </a:p>
          <a:p>
            <a:r>
              <a:rPr lang="ru-RU" dirty="0"/>
              <a:t>Троица</a:t>
            </a:r>
          </a:p>
          <a:p>
            <a:r>
              <a:rPr lang="ru-RU" dirty="0"/>
              <a:t>Ивана Купала</a:t>
            </a:r>
          </a:p>
          <a:p>
            <a:r>
              <a:rPr lang="ru-RU" dirty="0"/>
              <a:t>Ильин день</a:t>
            </a:r>
          </a:p>
        </p:txBody>
      </p:sp>
    </p:spTree>
    <p:extLst>
      <p:ext uri="{BB962C8B-B14F-4D97-AF65-F5344CB8AC3E}">
        <p14:creationId xmlns:p14="http://schemas.microsoft.com/office/powerpoint/2010/main" val="5372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Календарный фольклор</Template>
  <TotalTime>63</TotalTime>
  <Words>140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Тема Office</vt:lpstr>
      <vt:lpstr>Урок музыки  7 класс</vt:lpstr>
      <vt:lpstr>Презентация PowerPoint</vt:lpstr>
      <vt:lpstr>Нестеров М.В. «Путник»</vt:lpstr>
      <vt:lpstr>Боги Солнца</vt:lpstr>
      <vt:lpstr>Народная мудрость</vt:lpstr>
      <vt:lpstr>Календарный фольклор</vt:lpstr>
      <vt:lpstr>Календарные праздники</vt:lpstr>
      <vt:lpstr>Весенние праздники</vt:lpstr>
      <vt:lpstr>Летние праздники</vt:lpstr>
      <vt:lpstr>Осенние праздники</vt:lpstr>
      <vt:lpstr>Зимние праздники</vt:lpstr>
      <vt:lpstr>Закличка</vt:lpstr>
    </vt:vector>
  </TitlesOfParts>
  <Company>bta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музыки  7 класс</dc:title>
  <dc:creator>Домашний</dc:creator>
  <cp:lastModifiedBy>Домашний</cp:lastModifiedBy>
  <cp:revision>8</cp:revision>
  <dcterms:created xsi:type="dcterms:W3CDTF">2023-11-11T05:22:56Z</dcterms:created>
  <dcterms:modified xsi:type="dcterms:W3CDTF">2023-11-12T09:06:23Z</dcterms:modified>
</cp:coreProperties>
</file>