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87" r:id="rId16"/>
    <p:sldId id="262" r:id="rId17"/>
    <p:sldId id="283" r:id="rId18"/>
    <p:sldId id="263" r:id="rId19"/>
    <p:sldId id="291" r:id="rId20"/>
    <p:sldId id="28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8" r:id="rId31"/>
    <p:sldId id="284" r:id="rId32"/>
    <p:sldId id="289" r:id="rId33"/>
    <p:sldId id="29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2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7D156-07A1-4743-8A12-843E6230DB7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02C3-AE13-4386-BCE5-10A51AD6D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5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DF670-237E-440A-A3AD-3F3BED162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A307C-972B-425D-A0C0-4176CBA4F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ECAC8-9C48-44B6-94E8-04195C0D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9EA19-917B-4E0E-B59C-62651030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E31-66D1-480E-AB86-B3DF70D5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6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E317F-C34E-4605-BDAD-953D587A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232B2C-814B-4E08-880A-E445B46C6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B3B59-00F3-46B3-9941-748941EA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8F7CC-D26F-466B-BBD2-A3A1B64E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9C8A5-7E7D-4854-86AA-3E7367FF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0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0FB1C6-6312-41C7-BF18-8D8664C8F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297EEF-1471-4D4A-BF1E-EBF773A8A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A1D64-CDF9-4764-9994-74784294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5F5DD-2FB0-4784-9019-FF124657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2D6D5-00CE-4A69-8CD8-B6543DED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6DED6-7091-4774-BC74-A53510BE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F3313-0A03-4045-8667-CEBF43B2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C407C-1115-4251-A59A-3FDE1603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8A1EE-EB80-4165-98FF-95C7ADFA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1FA71-7FC0-497B-9D68-CD30ECCA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3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39D0A-0783-49AA-931D-7ADFF9E8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9576F-B304-4F43-9C6F-05E9D499B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DB550-438F-4163-9009-D347E805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821A7-EC3B-4C57-8C31-C5AC98AC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F1EF44-39B3-4EDB-A21E-431EB3D4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5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8E2B1-A7F6-4588-8059-3535AD07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25DA6-7EDF-4701-B880-CDB15A8ED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2D9C0D-A382-471D-BB18-6D4DD7FF5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7E3184-F5F8-447A-B2EF-B8F97C79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FAE459-C74C-4C84-B30D-0E0519D9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B7902A-3D70-4E64-AED9-1E2EC7B1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9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DDE84-AC77-41DC-A73C-F13DC79C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1AAF5-887A-4312-B097-B8F7E266F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B976A-6F21-46C1-BC92-976F7A037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FCCFFE-172B-42C9-AAE2-79C938439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99CBE6-DC65-4E84-9EBF-61352A5A5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AC73C-8A32-4CC7-8FD3-CE614E77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5FB593-3E0D-4C8F-AC93-66E28BE0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25D386-1A3E-49CB-9952-7111E0A7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3A8A-4A93-4C2F-96D8-E7A3CF8E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CEC74D-84DD-4A17-9A31-FE729388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BDDD5F-055D-443F-B86F-8FE3B15C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8E3158-FCFF-4390-BA3D-B855915F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250256-26B4-4812-A7D4-981F46DD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EAC146-6B70-47F8-9B25-734FCF49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CC7DC4-2CD8-4B19-B220-BB1B8890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1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A27DD-0072-4181-B285-0DA81E82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138BB-D071-4E39-A381-FF76A437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BCF035-2AC4-4286-AACF-3A612746E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E1245-9C89-45D0-9F81-8B680F61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85CA5C-649A-430D-A3DF-29F7F017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C62EA-CB02-4E1D-A9EC-53DC0FDB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0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E0432-0B2F-47E8-8BFC-B12B6074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DE8FC9-1C76-45C4-95AC-6E63AA5A2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F732C-6FD4-4114-BECF-B12DFD5D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31CBDF-320F-4172-9191-AF5A0292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D93FD-3D8F-40EE-B999-0037682E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F1E9FD-FC10-49F6-BC92-8AB15A68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015FD-79A0-484D-AA82-F2C9AAD7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37240E-DD73-4678-9394-49BBA6C3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F276B-3DFC-420F-BA82-62501ABC0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CAE2B-C7A6-4452-8624-02E62F29A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530A32-4204-48DF-B586-78109D215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7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2FD9F6-56BA-45EC-AD68-465DC7199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998FF-E2AA-41A1-9EF6-F4AC3A9DA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27" y="549422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b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1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54C3E9E6-F8E7-475D-AF12-1A07A037F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97" y="1026367"/>
            <a:ext cx="7261966" cy="41218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Aft>
                <a:spcPts val="750"/>
              </a:spcAft>
            </a:pPr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Monday comes…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1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зображение выглядит как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C3E02615-EFE0-423C-803D-4086E187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67" y="2001595"/>
            <a:ext cx="7457440" cy="29344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75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date of </a:t>
            </a:r>
            <a:br>
              <a:rPr lang="en-US" sz="7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St. Patrick’s Day 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6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39720A5-A37D-40CA-965A-5C0C13B3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34" y="1310640"/>
            <a:ext cx="7546206" cy="44397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75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official languages of Canada</a:t>
            </a:r>
            <a:br>
              <a:rPr lang="ru-RU" sz="7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1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зображение выглядит как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E9C41732-996D-4E50-9925-2DDB15FFE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1" y="1441831"/>
            <a:ext cx="7000240" cy="3401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750"/>
              </a:spcAft>
            </a:pPr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author of the book «Harry Potter»</a:t>
            </a: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216" y="3480087"/>
            <a:ext cx="6174872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“Proverbs and sayings”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1680586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4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0E474D8-1893-4699-B974-FAF41AA14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9" b="33815"/>
          <a:stretch/>
        </p:blipFill>
        <p:spPr bwMode="auto">
          <a:xfrm>
            <a:off x="20" y="11"/>
            <a:ext cx="12191980" cy="321513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3">
            <a:extLst>
              <a:ext uri="{FF2B5EF4-FFF2-40B4-BE49-F238E27FC236}">
                <a16:creationId xmlns:a16="http://schemas.microsoft.com/office/drawing/2014/main" id="{11BE9407-453C-47F0-8F74-CC5A5EE4A1A4}"/>
              </a:ext>
            </a:extLst>
          </p:cNvPr>
          <p:cNvSpPr txBox="1">
            <a:spLocks noChangeArrowheads="1"/>
          </p:cNvSpPr>
          <p:nvPr/>
        </p:nvSpPr>
        <p:spPr>
          <a:xfrm>
            <a:off x="693970" y="3274643"/>
            <a:ext cx="4719484" cy="347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Actions speak louder than words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a storm comes a calm 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Barking dogs seldom bite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cat in gloves catches no mice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Curiosity killed the cat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devil is not so black as he is painted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wash your dirty linen in public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teach a fish to swim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Empty vessels make the greatest sound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catch your hare than cook him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313EE89-7760-46D1-ADC7-58F0E7B9B0C2}"/>
              </a:ext>
            </a:extLst>
          </p:cNvPr>
          <p:cNvSpPr txBox="1">
            <a:spLocks noChangeArrowheads="1"/>
          </p:cNvSpPr>
          <p:nvPr/>
        </p:nvSpPr>
        <p:spPr>
          <a:xfrm>
            <a:off x="7556517" y="3232134"/>
            <a:ext cx="4827977" cy="35568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выноси сор из избы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бури приходит затишье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труда не вытащишь и рыбку из пруда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учи ученого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так страшен черт, как его малюют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убив медведя, шкуру не делят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Пустая бочка пуще гремит</a:t>
            </a:r>
            <a:endParaRPr lang="en-US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бойся собаки брехливой, а бойся молчаливой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Любопытной Варваре на базаре нос оторвали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 словам судят, а по делам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BF8024A9-C39E-41F8-9454-C20D0D717318}"/>
              </a:ext>
            </a:extLst>
          </p:cNvPr>
          <p:cNvCxnSpPr>
            <a:cxnSpLocks/>
          </p:cNvCxnSpPr>
          <p:nvPr/>
        </p:nvCxnSpPr>
        <p:spPr>
          <a:xfrm>
            <a:off x="3707680" y="3429956"/>
            <a:ext cx="3848837" cy="30091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BC530CB7-C289-4ED6-8BFE-5C0792AF8638}"/>
              </a:ext>
            </a:extLst>
          </p:cNvPr>
          <p:cNvCxnSpPr>
            <a:cxnSpLocks/>
          </p:cNvCxnSpPr>
          <p:nvPr/>
        </p:nvCxnSpPr>
        <p:spPr>
          <a:xfrm flipV="1">
            <a:off x="3302000" y="3719387"/>
            <a:ext cx="4283095" cy="584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E59CAB5D-F43D-4DD9-8F6B-B3544160E3C6}"/>
              </a:ext>
            </a:extLst>
          </p:cNvPr>
          <p:cNvCxnSpPr>
            <a:cxnSpLocks/>
          </p:cNvCxnSpPr>
          <p:nvPr/>
        </p:nvCxnSpPr>
        <p:spPr>
          <a:xfrm>
            <a:off x="3220720" y="4133044"/>
            <a:ext cx="4364375" cy="16514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390198D3-B1F3-4871-B889-6F910B9BD339}"/>
              </a:ext>
            </a:extLst>
          </p:cNvPr>
          <p:cNvCxnSpPr>
            <a:cxnSpLocks/>
          </p:cNvCxnSpPr>
          <p:nvPr/>
        </p:nvCxnSpPr>
        <p:spPr>
          <a:xfrm flipV="1">
            <a:off x="3564385" y="4073712"/>
            <a:ext cx="3870011" cy="33966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7F625381-62DD-4510-8190-BCD85187FF00}"/>
              </a:ext>
            </a:extLst>
          </p:cNvPr>
          <p:cNvCxnSpPr>
            <a:cxnSpLocks/>
          </p:cNvCxnSpPr>
          <p:nvPr/>
        </p:nvCxnSpPr>
        <p:spPr>
          <a:xfrm>
            <a:off x="2976880" y="4800930"/>
            <a:ext cx="4608215" cy="13085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D34B23DD-BB3C-4914-A286-0F81E0B44BC8}"/>
              </a:ext>
            </a:extLst>
          </p:cNvPr>
          <p:cNvCxnSpPr>
            <a:cxnSpLocks/>
          </p:cNvCxnSpPr>
          <p:nvPr/>
        </p:nvCxnSpPr>
        <p:spPr>
          <a:xfrm flipV="1">
            <a:off x="4307840" y="4741437"/>
            <a:ext cx="3277255" cy="4148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E438587C-EDAC-4B50-91F8-E26799D1874F}"/>
              </a:ext>
            </a:extLst>
          </p:cNvPr>
          <p:cNvCxnSpPr>
            <a:cxnSpLocks/>
          </p:cNvCxnSpPr>
          <p:nvPr/>
        </p:nvCxnSpPr>
        <p:spPr>
          <a:xfrm flipV="1">
            <a:off x="4033520" y="5133521"/>
            <a:ext cx="3551575" cy="136495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34168D76-7104-408D-A891-41E0B11B68C3}"/>
              </a:ext>
            </a:extLst>
          </p:cNvPr>
          <p:cNvCxnSpPr>
            <a:cxnSpLocks/>
          </p:cNvCxnSpPr>
          <p:nvPr/>
        </p:nvCxnSpPr>
        <p:spPr>
          <a:xfrm flipV="1">
            <a:off x="3302000" y="4391640"/>
            <a:ext cx="4283095" cy="1432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F19A0B3C-79F9-4D12-8521-167E54368A74}"/>
              </a:ext>
            </a:extLst>
          </p:cNvPr>
          <p:cNvCxnSpPr>
            <a:cxnSpLocks/>
          </p:cNvCxnSpPr>
          <p:nvPr/>
        </p:nvCxnSpPr>
        <p:spPr>
          <a:xfrm flipV="1">
            <a:off x="4140527" y="5455191"/>
            <a:ext cx="3444568" cy="71375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537B7027-0A1D-4A77-8532-AB8670DD9F4A}"/>
              </a:ext>
            </a:extLst>
          </p:cNvPr>
          <p:cNvCxnSpPr>
            <a:cxnSpLocks/>
          </p:cNvCxnSpPr>
          <p:nvPr/>
        </p:nvCxnSpPr>
        <p:spPr>
          <a:xfrm flipV="1">
            <a:off x="4033520" y="3401236"/>
            <a:ext cx="3551575" cy="210757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626" y="3590743"/>
            <a:ext cx="6664749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“Captain</a:t>
            </a:r>
            <a:r>
              <a:rPr lang="en-US" sz="4400" i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Competition”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378" y="1860005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5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7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внешний, вод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631A9CC0-CC0B-4F04-88B9-134B8A77D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 r="909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46956-4843-493D-90E1-56B13DC82AD9}"/>
              </a:ext>
            </a:extLst>
          </p:cNvPr>
          <p:cNvSpPr txBox="1"/>
          <p:nvPr/>
        </p:nvSpPr>
        <p:spPr>
          <a:xfrm>
            <a:off x="336884" y="321176"/>
            <a:ext cx="53049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capital of Australia?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A6AC3-E55C-4585-B711-BC2DF8C032E9}"/>
              </a:ext>
            </a:extLst>
          </p:cNvPr>
          <p:cNvSpPr txBox="1"/>
          <p:nvPr/>
        </p:nvSpPr>
        <p:spPr>
          <a:xfrm>
            <a:off x="4233277" y="328870"/>
            <a:ext cx="2753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Canberra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DBCA29-0F6B-4131-8C46-9A061A298091}"/>
              </a:ext>
            </a:extLst>
          </p:cNvPr>
          <p:cNvSpPr txBox="1"/>
          <p:nvPr/>
        </p:nvSpPr>
        <p:spPr>
          <a:xfrm>
            <a:off x="350560" y="740806"/>
            <a:ext cx="55320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British band sang the song  “Yesterday”?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3B3C43-82B8-49AA-BB3C-D8F69A3CB965}"/>
              </a:ext>
            </a:extLst>
          </p:cNvPr>
          <p:cNvSpPr txBox="1"/>
          <p:nvPr/>
        </p:nvSpPr>
        <p:spPr>
          <a:xfrm>
            <a:off x="641764" y="1119263"/>
            <a:ext cx="178960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Beatles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71A28-A544-4710-878E-F15D03F0CB4C}"/>
              </a:ext>
            </a:extLst>
          </p:cNvPr>
          <p:cNvSpPr txBox="1"/>
          <p:nvPr/>
        </p:nvSpPr>
        <p:spPr>
          <a:xfrm>
            <a:off x="446458" y="1521088"/>
            <a:ext cx="64138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known as the «king» of rock and roll?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2D2AC2-38E9-4C11-BC6F-C3A6EF2EF200}"/>
              </a:ext>
            </a:extLst>
          </p:cNvPr>
          <p:cNvSpPr txBox="1"/>
          <p:nvPr/>
        </p:nvSpPr>
        <p:spPr>
          <a:xfrm>
            <a:off x="641764" y="1864541"/>
            <a:ext cx="196753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Elvis Presley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4E2053-FDC5-44C4-9B4D-CA8FD5F8C2C2}"/>
              </a:ext>
            </a:extLst>
          </p:cNvPr>
          <p:cNvSpPr txBox="1"/>
          <p:nvPr/>
        </p:nvSpPr>
        <p:spPr>
          <a:xfrm>
            <a:off x="476821" y="2255313"/>
            <a:ext cx="6172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countries does the UK consist of?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C654E5-02B0-490D-B196-B8CDCD2FCBE1}"/>
              </a:ext>
            </a:extLst>
          </p:cNvPr>
          <p:cNvSpPr txBox="1"/>
          <p:nvPr/>
        </p:nvSpPr>
        <p:spPr>
          <a:xfrm>
            <a:off x="497089" y="2603656"/>
            <a:ext cx="54151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England, Scotland, Wales, North Ireland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6D548-DA1B-46DE-9E0A-FC6EE8A7EC33}"/>
              </a:ext>
            </a:extLst>
          </p:cNvPr>
          <p:cNvSpPr txBox="1"/>
          <p:nvPr/>
        </p:nvSpPr>
        <p:spPr>
          <a:xfrm>
            <a:off x="406684" y="3025690"/>
            <a:ext cx="6172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discovered Australia?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317F78-9DA7-4A7A-8499-DA296DE5D70C}"/>
              </a:ext>
            </a:extLst>
          </p:cNvPr>
          <p:cNvSpPr txBox="1"/>
          <p:nvPr/>
        </p:nvSpPr>
        <p:spPr>
          <a:xfrm>
            <a:off x="3653365" y="3016444"/>
            <a:ext cx="215740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Captain Cook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820244-21AD-432D-A71C-E85DE7A5F8E4}"/>
              </a:ext>
            </a:extLst>
          </p:cNvPr>
          <p:cNvSpPr txBox="1"/>
          <p:nvPr/>
        </p:nvSpPr>
        <p:spPr>
          <a:xfrm>
            <a:off x="406684" y="3442346"/>
            <a:ext cx="6172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popular clock in London?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9C5025-7CF6-476C-AE76-45EB393C9151}"/>
              </a:ext>
            </a:extLst>
          </p:cNvPr>
          <p:cNvSpPr txBox="1"/>
          <p:nvPr/>
        </p:nvSpPr>
        <p:spPr>
          <a:xfrm>
            <a:off x="641764" y="3794340"/>
            <a:ext cx="2921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Ben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59CA91-048E-4148-B0CF-C15DD7AC40FC}"/>
              </a:ext>
            </a:extLst>
          </p:cNvPr>
          <p:cNvSpPr txBox="1"/>
          <p:nvPr/>
        </p:nvSpPr>
        <p:spPr>
          <a:xfrm>
            <a:off x="336884" y="4225161"/>
            <a:ext cx="68055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place is the center of the American film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B2C347-A741-484E-866B-81909DDD8F05}"/>
              </a:ext>
            </a:extLst>
          </p:cNvPr>
          <p:cNvSpPr txBox="1"/>
          <p:nvPr/>
        </p:nvSpPr>
        <p:spPr>
          <a:xfrm>
            <a:off x="1645967" y="4552420"/>
            <a:ext cx="16560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Hollywood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F745A-4B08-4E80-86C4-1453080A5E1E}"/>
              </a:ext>
            </a:extLst>
          </p:cNvPr>
          <p:cNvSpPr txBox="1"/>
          <p:nvPr/>
        </p:nvSpPr>
        <p:spPr>
          <a:xfrm>
            <a:off x="357327" y="4983645"/>
            <a:ext cx="6172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Niagara Falls situated?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D041E7-D230-47EA-B761-41555B6DC970}"/>
              </a:ext>
            </a:extLst>
          </p:cNvPr>
          <p:cNvSpPr txBox="1"/>
          <p:nvPr/>
        </p:nvSpPr>
        <p:spPr>
          <a:xfrm>
            <a:off x="372151" y="5351977"/>
            <a:ext cx="6172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country was bungee jumping invented in? 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7B4630-0429-4F8D-9FB6-D4825F879592}"/>
              </a:ext>
            </a:extLst>
          </p:cNvPr>
          <p:cNvSpPr txBox="1"/>
          <p:nvPr/>
        </p:nvSpPr>
        <p:spPr>
          <a:xfrm>
            <a:off x="567274" y="5729763"/>
            <a:ext cx="6344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DD3A38-3E41-41BF-9753-41883116E5CB}"/>
              </a:ext>
            </a:extLst>
          </p:cNvPr>
          <p:cNvSpPr txBox="1"/>
          <p:nvPr/>
        </p:nvSpPr>
        <p:spPr>
          <a:xfrm>
            <a:off x="4644967" y="4976956"/>
            <a:ext cx="16560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lang="en-US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7" grpId="0"/>
      <p:bldP spid="40" grpId="0"/>
      <p:bldP spid="4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841" y="3389345"/>
            <a:ext cx="6954771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is in the picture?”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869" y="1679397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6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2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E4064C2-3E0A-4190-A7CE-3436901A6D77}"/>
              </a:ext>
            </a:extLst>
          </p:cNvPr>
          <p:cNvGrpSpPr/>
          <p:nvPr/>
        </p:nvGrpSpPr>
        <p:grpSpPr>
          <a:xfrm>
            <a:off x="965884" y="216100"/>
            <a:ext cx="2571669" cy="1957373"/>
            <a:chOff x="1394137" y="183086"/>
            <a:chExt cx="2494189" cy="1957373"/>
          </a:xfrm>
        </p:grpSpPr>
        <p:pic>
          <p:nvPicPr>
            <p:cNvPr id="5" name="Рисунок 4" descr="https://t2conline.com/wp-content/uploads/2018/06/Bill-Gates-net-worth-how-much-money-Microsoft-founder-Windows-Main-IMAGE-771689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4137" y="183086"/>
              <a:ext cx="2494189" cy="157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65A06B-3F4C-4142-A449-68A485663A90}"/>
                </a:ext>
              </a:extLst>
            </p:cNvPr>
            <p:cNvSpPr txBox="1"/>
            <p:nvPr/>
          </p:nvSpPr>
          <p:spPr>
            <a:xfrm>
              <a:off x="2078482" y="1771127"/>
              <a:ext cx="11254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Bill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Gates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D381E5C-E92C-42CD-A7DC-81822C2E0655}"/>
              </a:ext>
            </a:extLst>
          </p:cNvPr>
          <p:cNvGrpSpPr/>
          <p:nvPr/>
        </p:nvGrpSpPr>
        <p:grpSpPr>
          <a:xfrm>
            <a:off x="4680241" y="206580"/>
            <a:ext cx="2590482" cy="1976413"/>
            <a:chOff x="5989431" y="192568"/>
            <a:chExt cx="2590482" cy="1976413"/>
          </a:xfrm>
        </p:grpSpPr>
        <p:pic>
          <p:nvPicPr>
            <p:cNvPr id="6" name="Рисунок 5" descr="https://new-science.ru/wp-content/uploads/2019/08/8585-37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9431" y="192568"/>
              <a:ext cx="2590482" cy="160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D59D95-E9A9-425C-B423-9C5F9FEFFCEB}"/>
                </a:ext>
              </a:extLst>
            </p:cNvPr>
            <p:cNvSpPr txBox="1"/>
            <p:nvPr/>
          </p:nvSpPr>
          <p:spPr>
            <a:xfrm>
              <a:off x="6415370" y="1799649"/>
              <a:ext cx="17386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lbert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ru-RU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instein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FFC4133-81AA-4638-96F8-A511202BE23E}"/>
              </a:ext>
            </a:extLst>
          </p:cNvPr>
          <p:cNvGrpSpPr/>
          <p:nvPr/>
        </p:nvGrpSpPr>
        <p:grpSpPr>
          <a:xfrm>
            <a:off x="965884" y="2476743"/>
            <a:ext cx="2571669" cy="2027990"/>
            <a:chOff x="311644" y="2196557"/>
            <a:chExt cx="2571669" cy="2027990"/>
          </a:xfrm>
        </p:grpSpPr>
        <p:pic>
          <p:nvPicPr>
            <p:cNvPr id="7" name="Рисунок 6" descr="C:\Users\комп\Desktop\Черчиль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644" y="2196557"/>
              <a:ext cx="2571669" cy="155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7E0629-CB5C-428D-9D4C-3774B6430D3A}"/>
                </a:ext>
              </a:extLst>
            </p:cNvPr>
            <p:cNvSpPr txBox="1"/>
            <p:nvPr/>
          </p:nvSpPr>
          <p:spPr>
            <a:xfrm>
              <a:off x="614626" y="3855215"/>
              <a:ext cx="1965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2021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Winston Churchill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EE3A0EA-7020-4A21-A150-358FDDB1C610}"/>
              </a:ext>
            </a:extLst>
          </p:cNvPr>
          <p:cNvGrpSpPr/>
          <p:nvPr/>
        </p:nvGrpSpPr>
        <p:grpSpPr>
          <a:xfrm>
            <a:off x="4670593" y="2467891"/>
            <a:ext cx="2609144" cy="2045694"/>
            <a:chOff x="3711790" y="2186007"/>
            <a:chExt cx="2609144" cy="2045694"/>
          </a:xfrm>
        </p:grpSpPr>
        <p:pic>
          <p:nvPicPr>
            <p:cNvPr id="9" name="Рисунок 8" descr="https://sova.ponominalu.ru/wp-content/uploads/2019/05/Dzhoan-Rouling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1790" y="2186007"/>
              <a:ext cx="2609144" cy="155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775F58-4BA6-4BB7-9782-679CFB116D6E}"/>
                </a:ext>
              </a:extLst>
            </p:cNvPr>
            <p:cNvSpPr txBox="1"/>
            <p:nvPr/>
          </p:nvSpPr>
          <p:spPr>
            <a:xfrm>
              <a:off x="4228702" y="3862369"/>
              <a:ext cx="15753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2021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JK Rowling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6267F08-5B08-4A7B-9517-624DEAFFFDEE}"/>
              </a:ext>
            </a:extLst>
          </p:cNvPr>
          <p:cNvGrpSpPr/>
          <p:nvPr/>
        </p:nvGrpSpPr>
        <p:grpSpPr>
          <a:xfrm>
            <a:off x="6376158" y="4798483"/>
            <a:ext cx="2621197" cy="1990205"/>
            <a:chOff x="7285195" y="4728692"/>
            <a:chExt cx="2621197" cy="1990205"/>
          </a:xfrm>
        </p:grpSpPr>
        <p:pic>
          <p:nvPicPr>
            <p:cNvPr id="14" name="Рисунок 13" descr="http://cdn.tvc.ru/pictures/o/213/047.jpg"/>
            <p:cNvPicPr/>
            <p:nvPr/>
          </p:nvPicPr>
          <p:blipFill rotWithShape="1">
            <a:blip r:embed="rId6" cstate="print"/>
            <a:srcRect b="7471"/>
            <a:stretch/>
          </p:blipFill>
          <p:spPr bwMode="auto">
            <a:xfrm>
              <a:off x="7285195" y="4728692"/>
              <a:ext cx="2621197" cy="154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6E7FFF-81E1-4FC4-9E6A-EE6D539C0B06}"/>
                </a:ext>
              </a:extLst>
            </p:cNvPr>
            <p:cNvSpPr txBox="1"/>
            <p:nvPr/>
          </p:nvSpPr>
          <p:spPr>
            <a:xfrm>
              <a:off x="7808133" y="6349565"/>
              <a:ext cx="15753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2021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Elizabeth II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5F3D0D6-9411-4901-AAB6-1AC206C4AE6F}"/>
              </a:ext>
            </a:extLst>
          </p:cNvPr>
          <p:cNvGrpSpPr/>
          <p:nvPr/>
        </p:nvGrpSpPr>
        <p:grpSpPr>
          <a:xfrm>
            <a:off x="8413411" y="201075"/>
            <a:ext cx="2621197" cy="1987422"/>
            <a:chOff x="9081312" y="266044"/>
            <a:chExt cx="2621197" cy="1987422"/>
          </a:xfrm>
        </p:grpSpPr>
        <p:pic>
          <p:nvPicPr>
            <p:cNvPr id="10" name="Рисунок 9" descr="http://media.filmz.ru/photos/full/filmz.ru_f_108950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81312" y="266044"/>
              <a:ext cx="2621197" cy="1618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3D50B0-5F5B-4E73-893E-24CCEE82792D}"/>
                </a:ext>
              </a:extLst>
            </p:cNvPr>
            <p:cNvSpPr txBox="1"/>
            <p:nvPr/>
          </p:nvSpPr>
          <p:spPr>
            <a:xfrm>
              <a:off x="9333688" y="1884134"/>
              <a:ext cx="21164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2021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Marilyn Monroe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A70C7C0-5B2D-4CED-9558-0E73A6FFE2AA}"/>
              </a:ext>
            </a:extLst>
          </p:cNvPr>
          <p:cNvGrpSpPr/>
          <p:nvPr/>
        </p:nvGrpSpPr>
        <p:grpSpPr>
          <a:xfrm>
            <a:off x="420298" y="4794796"/>
            <a:ext cx="2571668" cy="1997579"/>
            <a:chOff x="868182" y="4701630"/>
            <a:chExt cx="2571668" cy="1997579"/>
          </a:xfrm>
        </p:grpSpPr>
        <p:pic>
          <p:nvPicPr>
            <p:cNvPr id="11" name="Рисунок 10" descr="https://zabavnik.club/wp-content/uploads/Shakespeare_25_05085302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8182" y="4701630"/>
              <a:ext cx="2571668" cy="1552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0C72CC-0F57-4A6A-B046-4C513A8FC5A1}"/>
                </a:ext>
              </a:extLst>
            </p:cNvPr>
            <p:cNvSpPr txBox="1"/>
            <p:nvPr/>
          </p:nvSpPr>
          <p:spPr>
            <a:xfrm>
              <a:off x="949324" y="6329877"/>
              <a:ext cx="24093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2021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William Shakespeare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DF054F9-E38B-4BA3-A45E-9AA6437D0140}"/>
              </a:ext>
            </a:extLst>
          </p:cNvPr>
          <p:cNvGrpSpPr/>
          <p:nvPr/>
        </p:nvGrpSpPr>
        <p:grpSpPr>
          <a:xfrm>
            <a:off x="3398228" y="4794796"/>
            <a:ext cx="2571668" cy="1997579"/>
            <a:chOff x="5239743" y="4676958"/>
            <a:chExt cx="2571668" cy="1997579"/>
          </a:xfrm>
        </p:grpSpPr>
        <p:pic>
          <p:nvPicPr>
            <p:cNvPr id="13" name="Рисунок 12" descr="https://files.pravda-nn.ru/2020/09/Agata-Kristi.jpg"/>
            <p:cNvPicPr/>
            <p:nvPr/>
          </p:nvPicPr>
          <p:blipFill rotWithShape="1">
            <a:blip r:embed="rId9" cstate="print"/>
            <a:srcRect l="5409" t="1" r="5904" b="1513"/>
            <a:stretch/>
          </p:blipFill>
          <p:spPr bwMode="auto">
            <a:xfrm>
              <a:off x="5239743" y="4676958"/>
              <a:ext cx="2571668" cy="155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7B5CF5-7A68-46F9-896B-0BCD55910E0E}"/>
                </a:ext>
              </a:extLst>
            </p:cNvPr>
            <p:cNvSpPr txBox="1"/>
            <p:nvPr/>
          </p:nvSpPr>
          <p:spPr>
            <a:xfrm>
              <a:off x="5625949" y="6305205"/>
              <a:ext cx="17992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2021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Agatha Christie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1FA8350-15BB-44CE-8223-0E1846F9F7F8}"/>
              </a:ext>
            </a:extLst>
          </p:cNvPr>
          <p:cNvGrpSpPr/>
          <p:nvPr/>
        </p:nvGrpSpPr>
        <p:grpSpPr>
          <a:xfrm>
            <a:off x="8412776" y="2463368"/>
            <a:ext cx="2644017" cy="2054740"/>
            <a:chOff x="6679077" y="2215369"/>
            <a:chExt cx="2644017" cy="2054740"/>
          </a:xfrm>
        </p:grpSpPr>
        <p:pic>
          <p:nvPicPr>
            <p:cNvPr id="12" name="Рисунок 11" descr="https://pbs.twimg.com/media/Dspv0n6VAAAymKy.jpg:large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01897" y="2215369"/>
              <a:ext cx="2621197" cy="155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EECB34-4111-4BE2-8A46-DDF038B76D8C}"/>
                </a:ext>
              </a:extLst>
            </p:cNvPr>
            <p:cNvSpPr txBox="1"/>
            <p:nvPr/>
          </p:nvSpPr>
          <p:spPr>
            <a:xfrm>
              <a:off x="6679077" y="3900777"/>
              <a:ext cx="26218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2021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Freddie Mercury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B5F0CAE-5033-442B-890F-45411F6CA029}"/>
              </a:ext>
            </a:extLst>
          </p:cNvPr>
          <p:cNvGrpSpPr/>
          <p:nvPr/>
        </p:nvGrpSpPr>
        <p:grpSpPr>
          <a:xfrm>
            <a:off x="9403618" y="4794796"/>
            <a:ext cx="2609145" cy="1997579"/>
            <a:chOff x="9403618" y="4794796"/>
            <a:chExt cx="2609145" cy="19975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D32660-F91D-4293-8F9C-2A42DB83E288}"/>
                </a:ext>
              </a:extLst>
            </p:cNvPr>
            <p:cNvSpPr txBox="1"/>
            <p:nvPr/>
          </p:nvSpPr>
          <p:spPr>
            <a:xfrm>
              <a:off x="9598868" y="6423043"/>
              <a:ext cx="22186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Princess Diana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B7BA312-FED5-404A-A372-8A7E6538A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9" r="1850" b="16781"/>
            <a:stretch/>
          </p:blipFill>
          <p:spPr bwMode="auto">
            <a:xfrm>
              <a:off x="9403618" y="4794796"/>
              <a:ext cx="2609145" cy="15360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01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627" y="3513140"/>
            <a:ext cx="8270745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“Introduction”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869" y="1859088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1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222" y="3639302"/>
            <a:ext cx="3312734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quiz”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018057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7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64" y="3958724"/>
            <a:ext cx="11989836" cy="267575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Put all these English-speaking countries from the largest to the smallest one: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India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Australia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New Zealand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 the USA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1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8" y="3867274"/>
            <a:ext cx="11881942" cy="267575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 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do the Englishmen say to congratulate each other before New Year?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hello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happy New Year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trick or treat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 how are you?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5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86" y="4009524"/>
            <a:ext cx="11050634" cy="267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 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many stars are there on the New Zealand’s  flag?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4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5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 6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82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93" y="3930524"/>
            <a:ext cx="11050634" cy="267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Who lived in Baker Street, 221 “b”?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Tom Sawyer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Sherlock Holmes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 Oliver Twist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 Elizabeth II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9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98" y="4080634"/>
            <a:ext cx="11050634" cy="267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Which of these cities is the capital of the USA?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Washington D.C.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New York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Los Angeles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 Hollywood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6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37" y="3955189"/>
            <a:ext cx="11050634" cy="267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Band “The Queen” came from …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Cardiff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London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Cambridge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 Liverpool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21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37" y="4026309"/>
            <a:ext cx="11050634" cy="267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What is the name of “Iron Lady”?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Madonna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 Margaret Thatcher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Angelina Jolie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 Princess Di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03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6" y="3974773"/>
            <a:ext cx="11050634" cy="267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What is it “London Eye”?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bridge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castle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prison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 big wheel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6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C9225A9-1CDD-4C23-88C3-1BC16909C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b="316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369CCF-00E5-4C03-955F-AEACF9C4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27" y="4116919"/>
            <a:ext cx="11050634" cy="2675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Who was famous woman wrote detectives?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Marie Curie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 Agatha Christy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Jane Austen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3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D: Charlotte Bronte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8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032" y="367861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 on”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041" y="1983110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2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65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090" y="3487978"/>
            <a:ext cx="4971118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detective”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291" y="1819513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8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4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5" name="Rectangle 7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FA2EC45-8220-48C9-921F-277812C3D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7925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7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Rectangle 7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92209-FC1E-41E5-B120-AFD9A0F39D21}"/>
              </a:ext>
            </a:extLst>
          </p:cNvPr>
          <p:cNvSpPr txBox="1"/>
          <p:nvPr/>
        </p:nvSpPr>
        <p:spPr>
          <a:xfrm>
            <a:off x="8239260" y="272907"/>
            <a:ext cx="3647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Chicago, an American animator, a film producer, he created the most famous mouse.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80AB32-74AD-4D2E-8068-58B9FB8DA297}"/>
              </a:ext>
            </a:extLst>
          </p:cNvPr>
          <p:cNvSpPr txBox="1"/>
          <p:nvPr/>
        </p:nvSpPr>
        <p:spPr>
          <a:xfrm>
            <a:off x="9581248" y="1787935"/>
            <a:ext cx="3594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tabLst>
                <a:tab pos="952500" algn="l"/>
              </a:tabLst>
            </a:pPr>
            <a:r>
              <a:rPr kumimoji="0" lang="en-US" altLang="ru-RU" sz="2400" i="1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Walt Disney</a:t>
            </a:r>
            <a:r>
              <a:rPr kumimoji="0" lang="en-US" altLang="ru-RU" sz="2400" i="1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2400" i="1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6147F3-F325-4CC5-B80E-A253FE28D2F8}"/>
              </a:ext>
            </a:extLst>
          </p:cNvPr>
          <p:cNvSpPr txBox="1"/>
          <p:nvPr/>
        </p:nvSpPr>
        <p:spPr>
          <a:xfrm>
            <a:off x="8239260" y="2431674"/>
            <a:ext cx="37647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American, a business magnate, he created his first car when he was 30, a talented mechanic.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FC17F9-4F9E-40B3-916B-51C226481C55}"/>
              </a:ext>
            </a:extLst>
          </p:cNvPr>
          <p:cNvSpPr txBox="1"/>
          <p:nvPr/>
        </p:nvSpPr>
        <p:spPr>
          <a:xfrm>
            <a:off x="9676941" y="4037533"/>
            <a:ext cx="2876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tabLst>
                <a:tab pos="952500" algn="l"/>
              </a:tabLst>
            </a:pPr>
            <a:r>
              <a:rPr kumimoji="0" lang="en-US" altLang="ru-RU" sz="24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Ford</a:t>
            </a:r>
            <a:r>
              <a:rPr kumimoji="0" lang="en-US" altLang="ru-RU" sz="24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FCE30F-D170-4D73-A322-D3F77E6ED49A}"/>
              </a:ext>
            </a:extLst>
          </p:cNvPr>
          <p:cNvSpPr txBox="1"/>
          <p:nvPr/>
        </p:nvSpPr>
        <p:spPr>
          <a:xfrm>
            <a:off x="8262738" y="4637674"/>
            <a:ext cx="3600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the 3rd place in Forbes, the Internet, Facebook.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B54374-0E99-43BA-8EED-3311F579F42F}"/>
              </a:ext>
            </a:extLst>
          </p:cNvPr>
          <p:cNvSpPr txBox="1"/>
          <p:nvPr/>
        </p:nvSpPr>
        <p:spPr>
          <a:xfrm>
            <a:off x="9463243" y="5803189"/>
            <a:ext cx="2876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ru-RU" sz="24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Zuckerberg</a:t>
            </a:r>
            <a:r>
              <a:rPr kumimoji="0" lang="en-US" altLang="ru-RU" sz="24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977" y="2642128"/>
            <a:ext cx="6991770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60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Summing up </a:t>
            </a:r>
            <a:endParaRPr lang="ru-RU" sz="6000" i="1" kern="1200" dirty="0">
              <a:ln w="285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7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28EFE-6786-4841-9D2F-5EF4EFB8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671" y="2515920"/>
            <a:ext cx="4485320" cy="134572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b="1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nice day!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AEC981-40EE-4F20-9D8C-49628DA21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" b="5521"/>
          <a:stretch/>
        </p:blipFill>
        <p:spPr bwMode="auto">
          <a:xfrm>
            <a:off x="706089" y="244522"/>
            <a:ext cx="4455251" cy="63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B80B0-64F7-4BC2-9EFC-2D783DCC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071" y="3622138"/>
            <a:ext cx="6657858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i="1" kern="120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“Hurry after the leader”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F8BDC-1B8A-47F5-9521-F8ABEB07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6" y="1749830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kern="1200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3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68689A-7E82-4F45-BBDB-74F9355B7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20" y="1793314"/>
            <a:ext cx="6256021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Summer comes…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3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1B38550A-FE29-467E-B262-2B5CA6C3D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89" y="1472435"/>
            <a:ext cx="6937829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author of the book “Lord of the rings”</a:t>
            </a: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9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0B3CDA-B58F-49A8-BBE1-DD5F27E1B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74" y="1793314"/>
            <a:ext cx="6635445" cy="31675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Aft>
                <a:spcPts val="750"/>
              </a:spcAft>
            </a:pPr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date of Independence day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0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70314988-6F3D-47CD-A90C-524B545F0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5" y="1648944"/>
            <a:ext cx="6535575" cy="36816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750"/>
              </a:spcAft>
            </a:pPr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7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always says “Elementary Watson”?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FE12973C-4C79-4509-9CEC-06B8B92DE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 r="2" b="594"/>
          <a:stretch/>
        </p:blipFill>
        <p:spPr bwMode="auto"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07A0-F2A9-4F7F-ABC6-EE0BC79D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42" y="1632447"/>
            <a:ext cx="6595113" cy="26409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750"/>
              </a:spcAft>
            </a:pP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7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are you?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7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741</Words>
  <Application>Microsoft Office PowerPoint</Application>
  <PresentationFormat>Широкоэкранный</PresentationFormat>
  <Paragraphs>129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Game  </vt:lpstr>
      <vt:lpstr>Round 1</vt:lpstr>
      <vt:lpstr>Round 2</vt:lpstr>
      <vt:lpstr>Round 3</vt:lpstr>
      <vt:lpstr>1. After Summer comes…  </vt:lpstr>
      <vt:lpstr>2. The author of the book “Lord of the rings”</vt:lpstr>
      <vt:lpstr>3. The date of Independence day  </vt:lpstr>
      <vt:lpstr>4. Who always says “Elementary Watson”?  </vt:lpstr>
      <vt:lpstr>5. How are you?  </vt:lpstr>
      <vt:lpstr>6. After Monday comes…  </vt:lpstr>
      <vt:lpstr>7. The date of  St. Patrick’s Day   </vt:lpstr>
      <vt:lpstr>8. The official languages of Canada </vt:lpstr>
      <vt:lpstr>9. The author of the book «Harry Potter»</vt:lpstr>
      <vt:lpstr>Round 4</vt:lpstr>
      <vt:lpstr>Презентация PowerPoint</vt:lpstr>
      <vt:lpstr>Round 5</vt:lpstr>
      <vt:lpstr>Презентация PowerPoint</vt:lpstr>
      <vt:lpstr>Round 6</vt:lpstr>
      <vt:lpstr>Презентация PowerPoint</vt:lpstr>
      <vt:lpstr>Round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Round 8</vt:lpstr>
      <vt:lpstr>Презентация PowerPoint</vt:lpstr>
      <vt:lpstr>Презентация PowerPoint</vt:lpstr>
      <vt:lpstr>Thank you! Have a nice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 “About English speaking countries”</dc:title>
  <dc:creator>Asya Vahrusheva</dc:creator>
  <cp:lastModifiedBy>Дмитрий Шайсултанов</cp:lastModifiedBy>
  <cp:revision>43</cp:revision>
  <dcterms:created xsi:type="dcterms:W3CDTF">2021-02-27T18:17:29Z</dcterms:created>
  <dcterms:modified xsi:type="dcterms:W3CDTF">2021-11-23T17:18:26Z</dcterms:modified>
</cp:coreProperties>
</file>