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59" r:id="rId4"/>
    <p:sldId id="258" r:id="rId5"/>
    <p:sldId id="265" r:id="rId6"/>
    <p:sldId id="257" r:id="rId7"/>
    <p:sldId id="267" r:id="rId8"/>
    <p:sldId id="269" r:id="rId9"/>
    <p:sldId id="262" r:id="rId10"/>
    <p:sldId id="263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5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7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6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6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3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7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4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4A3C9-09AD-47A4-8498-0FC550900328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9CBD8-4B68-422D-A9DA-9A010543A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4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Раздел</a:t>
            </a:r>
            <a:r>
              <a:rPr lang="en-US" b="1" dirty="0" smtClean="0">
                <a:solidFill>
                  <a:schemeClr val="accent1"/>
                </a:solidFill>
              </a:rPr>
              <a:t> I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. </a:t>
            </a:r>
            <a:r>
              <a:rPr lang="ru-RU" b="1" dirty="0" smtClean="0">
                <a:solidFill>
                  <a:schemeClr val="accent1"/>
                </a:solidFill>
              </a:rPr>
              <a:t>«Основы театральной культуры».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6" y="1140542"/>
            <a:ext cx="9645446" cy="5567798"/>
          </a:xfrm>
        </p:spPr>
      </p:pic>
    </p:spTree>
    <p:extLst>
      <p:ext uri="{BB962C8B-B14F-4D97-AF65-F5344CB8AC3E}">
        <p14:creationId xmlns:p14="http://schemas.microsoft.com/office/powerpoint/2010/main" val="2984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3" y="418989"/>
            <a:ext cx="9876962" cy="6188288"/>
          </a:xfrm>
        </p:spPr>
      </p:pic>
    </p:spTree>
    <p:extLst>
      <p:ext uri="{BB962C8B-B14F-4D97-AF65-F5344CB8AC3E}">
        <p14:creationId xmlns:p14="http://schemas.microsoft.com/office/powerpoint/2010/main" val="229617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9" y="117988"/>
            <a:ext cx="9559591" cy="6564018"/>
          </a:xfrm>
        </p:spPr>
      </p:pic>
    </p:spTree>
    <p:extLst>
      <p:ext uri="{BB962C8B-B14F-4D97-AF65-F5344CB8AC3E}">
        <p14:creationId xmlns:p14="http://schemas.microsoft.com/office/powerpoint/2010/main" val="37331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Эмоции людей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239" y="1130709"/>
            <a:ext cx="7708489" cy="54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23" y="-98323"/>
            <a:ext cx="9438967" cy="6801970"/>
          </a:xfrm>
        </p:spPr>
      </p:pic>
    </p:spTree>
    <p:extLst>
      <p:ext uri="{BB962C8B-B14F-4D97-AF65-F5344CB8AC3E}">
        <p14:creationId xmlns:p14="http://schemas.microsoft.com/office/powerpoint/2010/main" val="405935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3" y="1022555"/>
            <a:ext cx="9645441" cy="5742038"/>
          </a:xfrm>
        </p:spPr>
      </p:pic>
      <p:sp>
        <p:nvSpPr>
          <p:cNvPr id="2" name="TextBox 1"/>
          <p:cNvSpPr txBox="1"/>
          <p:nvPr/>
        </p:nvSpPr>
        <p:spPr>
          <a:xfrm>
            <a:off x="1160206" y="334297"/>
            <a:ext cx="1007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Знакомство с театральными  терминами.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 smtClean="0"/>
              <a:t> </a:t>
            </a:r>
            <a:br>
              <a:rPr lang="ru-RU" dirty="0" smtClean="0"/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439" y="1825625"/>
            <a:ext cx="11031793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sz="4800" b="1" dirty="0" smtClean="0">
                <a:solidFill>
                  <a:schemeClr val="accent1"/>
                </a:solidFill>
              </a:rPr>
              <a:t>Раздел </a:t>
            </a:r>
            <a:r>
              <a:rPr lang="en-US" sz="4800" b="1" dirty="0" smtClean="0">
                <a:solidFill>
                  <a:schemeClr val="accent1"/>
                </a:solidFill>
              </a:rPr>
              <a:t>II</a:t>
            </a:r>
            <a:r>
              <a:rPr lang="ru-RU" sz="4800" b="1" dirty="0" smtClean="0">
                <a:solidFill>
                  <a:schemeClr val="accent1"/>
                </a:solidFill>
              </a:rPr>
              <a:t> </a:t>
            </a:r>
            <a:r>
              <a:rPr lang="ru-RU" sz="4800" b="1" dirty="0">
                <a:solidFill>
                  <a:schemeClr val="accent1"/>
                </a:solidFill>
              </a:rPr>
              <a:t>«Культура и техника речи</a:t>
            </a:r>
            <a:r>
              <a:rPr lang="ru-RU" sz="4800" b="1" dirty="0" smtClean="0">
                <a:solidFill>
                  <a:schemeClr val="accent1"/>
                </a:solidFill>
              </a:rPr>
              <a:t>».</a:t>
            </a:r>
          </a:p>
          <a:p>
            <a:pPr marL="0" lvl="0" indent="0">
              <a:buNone/>
            </a:pPr>
            <a:endParaRPr lang="ru-RU" sz="4800" b="1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ru-RU" sz="4800" b="1" dirty="0" smtClean="0"/>
              <a:t>Правила </a:t>
            </a:r>
            <a:r>
              <a:rPr lang="ru-RU" sz="4800" b="1" dirty="0"/>
              <a:t>поведения зрителя, этикет в театре до, вовремя и после спектакля.</a:t>
            </a:r>
            <a:br>
              <a:rPr lang="ru-RU" sz="4800" b="1" dirty="0"/>
            </a:br>
            <a:endParaRPr lang="ru-RU" sz="4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6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27818"/>
            <a:ext cx="11690555" cy="6587613"/>
          </a:xfrm>
        </p:spPr>
      </p:pic>
    </p:spTree>
    <p:extLst>
      <p:ext uri="{BB962C8B-B14F-4D97-AF65-F5344CB8AC3E}">
        <p14:creationId xmlns:p14="http://schemas.microsoft.com/office/powerpoint/2010/main" val="41458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95" y="1044608"/>
            <a:ext cx="6420463" cy="5670823"/>
          </a:xfrm>
        </p:spPr>
      </p:pic>
      <p:sp>
        <p:nvSpPr>
          <p:cNvPr id="2" name="TextBox 1"/>
          <p:cNvSpPr txBox="1"/>
          <p:nvPr/>
        </p:nvSpPr>
        <p:spPr>
          <a:xfrm>
            <a:off x="1091381" y="167148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</a:rPr>
              <a:t> </a:t>
            </a:r>
            <a:r>
              <a:rPr lang="ru-RU" sz="2800" b="1" dirty="0" smtClean="0">
                <a:solidFill>
                  <a:schemeClr val="accent5"/>
                </a:solidFill>
              </a:rPr>
              <a:t>                        Вспомним героев сказки </a:t>
            </a:r>
            <a:endParaRPr lang="ru-RU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4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903864"/>
            <a:ext cx="10078065" cy="6085332"/>
          </a:xfrm>
        </p:spPr>
      </p:pic>
      <p:sp>
        <p:nvSpPr>
          <p:cNvPr id="3" name="TextBox 2"/>
          <p:cNvSpPr txBox="1"/>
          <p:nvPr/>
        </p:nvSpPr>
        <p:spPr>
          <a:xfrm>
            <a:off x="1553497" y="303699"/>
            <a:ext cx="1007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/>
                </a:solidFill>
              </a:rPr>
              <a:t>              Раздел </a:t>
            </a:r>
            <a:r>
              <a:rPr lang="en-US" sz="3600" b="1" dirty="0" smtClean="0">
                <a:solidFill>
                  <a:schemeClr val="accent5"/>
                </a:solidFill>
              </a:rPr>
              <a:t>III</a:t>
            </a:r>
            <a:r>
              <a:rPr lang="ru-RU" sz="3600" b="1" dirty="0" smtClean="0">
                <a:solidFill>
                  <a:schemeClr val="accent5"/>
                </a:solidFill>
              </a:rPr>
              <a:t> </a:t>
            </a:r>
            <a:r>
              <a:rPr lang="ru-RU" sz="3600" b="1" dirty="0">
                <a:solidFill>
                  <a:schemeClr val="accent5"/>
                </a:solidFill>
              </a:rPr>
              <a:t>«Театральная игра»</a:t>
            </a:r>
          </a:p>
          <a:p>
            <a:endParaRPr lang="ru-RU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5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2" y="675974"/>
            <a:ext cx="8160773" cy="5970633"/>
          </a:xfrm>
        </p:spPr>
      </p:pic>
      <p:sp>
        <p:nvSpPr>
          <p:cNvPr id="2" name="TextBox 1"/>
          <p:cNvSpPr txBox="1"/>
          <p:nvPr/>
        </p:nvSpPr>
        <p:spPr>
          <a:xfrm>
            <a:off x="2094271" y="152754"/>
            <a:ext cx="637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     Задание: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ru-RU" sz="2800" b="1" dirty="0" smtClean="0">
                <a:solidFill>
                  <a:schemeClr val="accent5"/>
                </a:solidFill>
              </a:rPr>
              <a:t>Вспомните героев сказки. </a:t>
            </a:r>
            <a:endParaRPr lang="ru-RU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56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Раздел I . «Основы театральной культуры».</vt:lpstr>
      <vt:lpstr>Эмоции людей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2023-10-17T20:51:53Z</dcterms:created>
  <dcterms:modified xsi:type="dcterms:W3CDTF">2023-11-09T22:03:54Z</dcterms:modified>
</cp:coreProperties>
</file>