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theme/theme4.xml" ContentType="application/vnd.openxmlformats-officedocument.theme+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5.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6.xml" ContentType="application/vnd.openxmlformats-officedocument.theme+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7.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8.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9.xml" ContentType="application/vnd.openxmlformats-officedocument.theme+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10.xml" ContentType="application/vnd.openxmlformats-officedocument.theme+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5" r:id="rId1"/>
    <p:sldMasterId id="2147483935" r:id="rId2"/>
    <p:sldMasterId id="2147484023" r:id="rId3"/>
    <p:sldMasterId id="2147484048" r:id="rId4"/>
    <p:sldMasterId id="2147484060" r:id="rId5"/>
    <p:sldMasterId id="2147484073" r:id="rId6"/>
    <p:sldMasterId id="2147484085" r:id="rId7"/>
    <p:sldMasterId id="2147484097" r:id="rId8"/>
    <p:sldMasterId id="2147484109" r:id="rId9"/>
    <p:sldMasterId id="2147484133" r:id="rId10"/>
    <p:sldMasterId id="2147484145" r:id="rId11"/>
  </p:sldMasterIdLst>
  <p:notesMasterIdLst>
    <p:notesMasterId r:id="rId37"/>
  </p:notesMasterIdLst>
  <p:sldIdLst>
    <p:sldId id="377" r:id="rId12"/>
    <p:sldId id="371" r:id="rId13"/>
    <p:sldId id="378" r:id="rId14"/>
    <p:sldId id="379" r:id="rId15"/>
    <p:sldId id="394" r:id="rId16"/>
    <p:sldId id="395" r:id="rId17"/>
    <p:sldId id="372" r:id="rId18"/>
    <p:sldId id="380" r:id="rId19"/>
    <p:sldId id="382" r:id="rId20"/>
    <p:sldId id="381" r:id="rId21"/>
    <p:sldId id="389" r:id="rId22"/>
    <p:sldId id="360" r:id="rId23"/>
    <p:sldId id="366" r:id="rId24"/>
    <p:sldId id="338" r:id="rId25"/>
    <p:sldId id="263" r:id="rId26"/>
    <p:sldId id="375" r:id="rId27"/>
    <p:sldId id="373" r:id="rId28"/>
    <p:sldId id="400" r:id="rId29"/>
    <p:sldId id="403" r:id="rId30"/>
    <p:sldId id="404" r:id="rId31"/>
    <p:sldId id="288" r:id="rId32"/>
    <p:sldId id="398" r:id="rId33"/>
    <p:sldId id="350" r:id="rId34"/>
    <p:sldId id="401" r:id="rId35"/>
    <p:sldId id="405" r:id="rId36"/>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732389"/>
    <a:srgbClr val="39611E"/>
    <a:srgbClr val="0409CC"/>
    <a:srgbClr val="47C1E7"/>
    <a:srgbClr val="1E057B"/>
    <a:srgbClr val="40144C"/>
    <a:srgbClr val="1D1DA3"/>
    <a:srgbClr val="D9433F"/>
    <a:srgbClr val="D47D7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851" autoAdjust="0"/>
    <p:restoredTop sz="94689" autoAdjust="0"/>
  </p:normalViewPr>
  <p:slideViewPr>
    <p:cSldViewPr>
      <p:cViewPr varScale="1">
        <p:scale>
          <a:sx n="70" d="100"/>
          <a:sy n="70" d="100"/>
        </p:scale>
        <p:origin x="-1458"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viewProps" Target="viewProps.xml"/><Relationship Id="rId21" Type="http://schemas.openxmlformats.org/officeDocument/2006/relationships/slide" Target="slides/slide10.xml"/><Relationship Id="rId34" Type="http://schemas.openxmlformats.org/officeDocument/2006/relationships/slide" Target="slides/slide23.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Master" Target="slideMasters/slideMaster11.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10.xml"/><Relationship Id="rId19" Type="http://schemas.openxmlformats.org/officeDocument/2006/relationships/slide" Target="slides/slide8.xml"/><Relationship Id="rId31" Type="http://schemas.openxmlformats.org/officeDocument/2006/relationships/slide" Target="slides/slide20.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8" Type="http://schemas.openxmlformats.org/officeDocument/2006/relationships/slideMaster" Target="slideMasters/slideMaster8.xml"/><Relationship Id="rId3" Type="http://schemas.openxmlformats.org/officeDocument/2006/relationships/slideMaster" Target="slideMasters/slideMaster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package" Target="../embeddings/_____Microsoft_Excel1.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rAngAx val="0"/>
      <c:perspective val="30"/>
    </c:view3D>
    <c:floor>
      <c:thickness val="0"/>
    </c:floor>
    <c:sideWall>
      <c:thickness val="0"/>
    </c:sideWall>
    <c:backWall>
      <c:thickness val="0"/>
    </c:backWall>
    <c:plotArea>
      <c:layout>
        <c:manualLayout>
          <c:layoutTarget val="inner"/>
          <c:xMode val="edge"/>
          <c:yMode val="edge"/>
          <c:x val="4.1444851362094644E-2"/>
          <c:y val="0.17562781268501088"/>
          <c:w val="0.92986255923337824"/>
          <c:h val="0.70396166813180461"/>
        </c:manualLayout>
      </c:layout>
      <c:bar3DChart>
        <c:barDir val="col"/>
        <c:grouping val="standard"/>
        <c:varyColors val="0"/>
        <c:ser>
          <c:idx val="0"/>
          <c:order val="0"/>
          <c:tx>
            <c:strRef>
              <c:f>Лист1!$B$1</c:f>
              <c:strCache>
                <c:ptCount val="1"/>
                <c:pt idx="0">
                  <c:v>Качество знаний </c:v>
                </c:pt>
              </c:strCache>
            </c:strRef>
          </c:tx>
          <c:invertIfNegative val="0"/>
          <c:dLbls>
            <c:txPr>
              <a:bodyPr/>
              <a:lstStyle/>
              <a:p>
                <a:pPr>
                  <a:defRPr sz="1600" b="1"/>
                </a:pPr>
                <a:endParaRPr lang="ru-RU"/>
              </a:p>
            </c:txPr>
            <c:showLegendKey val="0"/>
            <c:showVal val="1"/>
            <c:showCatName val="0"/>
            <c:showSerName val="0"/>
            <c:showPercent val="0"/>
            <c:showBubbleSize val="0"/>
            <c:showLeaderLines val="0"/>
          </c:dLbls>
          <c:cat>
            <c:strRef>
              <c:f>Лист1!$A$2:$A$4</c:f>
              <c:strCache>
                <c:ptCount val="3"/>
                <c:pt idx="0">
                  <c:v>2013-14 уч.г.</c:v>
                </c:pt>
                <c:pt idx="1">
                  <c:v>2014-15 уч.г.</c:v>
                </c:pt>
                <c:pt idx="2">
                  <c:v>2015-16 уч.г.</c:v>
                </c:pt>
              </c:strCache>
            </c:strRef>
          </c:cat>
          <c:val>
            <c:numRef>
              <c:f>Лист1!$B$2:$B$4</c:f>
              <c:numCache>
                <c:formatCode>0%</c:formatCode>
                <c:ptCount val="3"/>
                <c:pt idx="0">
                  <c:v>0.82000000000000028</c:v>
                </c:pt>
                <c:pt idx="1">
                  <c:v>0.85000000000000031</c:v>
                </c:pt>
                <c:pt idx="2">
                  <c:v>0.85000000000000031</c:v>
                </c:pt>
              </c:numCache>
            </c:numRef>
          </c:val>
        </c:ser>
        <c:ser>
          <c:idx val="1"/>
          <c:order val="1"/>
          <c:tx>
            <c:strRef>
              <c:f>Лист1!$C$1</c:f>
              <c:strCache>
                <c:ptCount val="1"/>
                <c:pt idx="0">
                  <c:v>Уровень обученности</c:v>
                </c:pt>
              </c:strCache>
            </c:strRef>
          </c:tx>
          <c:invertIfNegative val="0"/>
          <c:dLbls>
            <c:txPr>
              <a:bodyPr/>
              <a:lstStyle/>
              <a:p>
                <a:pPr>
                  <a:defRPr sz="1600" b="1"/>
                </a:pPr>
                <a:endParaRPr lang="ru-RU"/>
              </a:p>
            </c:txPr>
            <c:showLegendKey val="0"/>
            <c:showVal val="1"/>
            <c:showCatName val="0"/>
            <c:showSerName val="0"/>
            <c:showPercent val="0"/>
            <c:showBubbleSize val="0"/>
            <c:showLeaderLines val="0"/>
          </c:dLbls>
          <c:cat>
            <c:strRef>
              <c:f>Лист1!$A$2:$A$4</c:f>
              <c:strCache>
                <c:ptCount val="3"/>
                <c:pt idx="0">
                  <c:v>2013-14 уч.г.</c:v>
                </c:pt>
                <c:pt idx="1">
                  <c:v>2014-15 уч.г.</c:v>
                </c:pt>
                <c:pt idx="2">
                  <c:v>2015-16 уч.г.</c:v>
                </c:pt>
              </c:strCache>
            </c:strRef>
          </c:cat>
          <c:val>
            <c:numRef>
              <c:f>Лист1!$C$2:$C$4</c:f>
              <c:numCache>
                <c:formatCode>0%</c:formatCode>
                <c:ptCount val="3"/>
                <c:pt idx="0">
                  <c:v>1</c:v>
                </c:pt>
                <c:pt idx="1">
                  <c:v>1</c:v>
                </c:pt>
                <c:pt idx="2">
                  <c:v>1</c:v>
                </c:pt>
              </c:numCache>
            </c:numRef>
          </c:val>
        </c:ser>
        <c:dLbls>
          <c:showLegendKey val="0"/>
          <c:showVal val="1"/>
          <c:showCatName val="0"/>
          <c:showSerName val="0"/>
          <c:showPercent val="0"/>
          <c:showBubbleSize val="0"/>
        </c:dLbls>
        <c:gapWidth val="150"/>
        <c:shape val="box"/>
        <c:axId val="164731904"/>
        <c:axId val="138350528"/>
        <c:axId val="37599744"/>
      </c:bar3DChart>
      <c:catAx>
        <c:axId val="164731904"/>
        <c:scaling>
          <c:orientation val="minMax"/>
        </c:scaling>
        <c:delete val="0"/>
        <c:axPos val="b"/>
        <c:majorTickMark val="none"/>
        <c:minorTickMark val="none"/>
        <c:tickLblPos val="nextTo"/>
        <c:txPr>
          <a:bodyPr/>
          <a:lstStyle/>
          <a:p>
            <a:pPr>
              <a:defRPr sz="1400" b="1"/>
            </a:pPr>
            <a:endParaRPr lang="ru-RU"/>
          </a:p>
        </c:txPr>
        <c:crossAx val="138350528"/>
        <c:crosses val="autoZero"/>
        <c:auto val="1"/>
        <c:lblAlgn val="ctr"/>
        <c:lblOffset val="100"/>
        <c:noMultiLvlLbl val="0"/>
      </c:catAx>
      <c:valAx>
        <c:axId val="138350528"/>
        <c:scaling>
          <c:orientation val="minMax"/>
        </c:scaling>
        <c:delete val="1"/>
        <c:axPos val="l"/>
        <c:numFmt formatCode="0%" sourceLinked="1"/>
        <c:majorTickMark val="out"/>
        <c:minorTickMark val="none"/>
        <c:tickLblPos val="none"/>
        <c:crossAx val="164731904"/>
        <c:crosses val="autoZero"/>
        <c:crossBetween val="between"/>
      </c:valAx>
      <c:serAx>
        <c:axId val="37599744"/>
        <c:scaling>
          <c:orientation val="minMax"/>
        </c:scaling>
        <c:delete val="1"/>
        <c:axPos val="b"/>
        <c:majorTickMark val="out"/>
        <c:minorTickMark val="none"/>
        <c:tickLblPos val="none"/>
        <c:crossAx val="138350528"/>
        <c:crosses val="autoZero"/>
      </c:serAx>
    </c:plotArea>
    <c:legend>
      <c:legendPos val="t"/>
      <c:overlay val="0"/>
      <c:txPr>
        <a:bodyPr/>
        <a:lstStyle/>
        <a:p>
          <a:pPr>
            <a:defRPr sz="1400"/>
          </a:pPr>
          <a:endParaRPr lang="ru-RU"/>
        </a:p>
      </c:txPr>
    </c:legend>
    <c:plotVisOnly val="1"/>
    <c:dispBlanksAs val="gap"/>
    <c:showDLblsOverMax val="0"/>
  </c:chart>
  <c:spPr>
    <a:ln w="0">
      <a:noFill/>
    </a:ln>
  </c:spPr>
  <c:externalData r:id="rId2">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94254D-D380-4CD4-8011-AD047A5F49BB}" type="doc">
      <dgm:prSet loTypeId="urn:microsoft.com/office/officeart/2005/8/layout/funnel1" loCatId="relationship" qsTypeId="urn:microsoft.com/office/officeart/2005/8/quickstyle/simple1" qsCatId="simple" csTypeId="urn:microsoft.com/office/officeart/2005/8/colors/colorful1#1" csCatId="colorful" phldr="1"/>
      <dgm:spPr/>
      <dgm:t>
        <a:bodyPr/>
        <a:lstStyle/>
        <a:p>
          <a:endParaRPr lang="ru-RU"/>
        </a:p>
      </dgm:t>
    </dgm:pt>
    <dgm:pt modelId="{BE495E84-9C3F-40C1-B005-56D96AC1CF90}">
      <dgm:prSet phldrT="[Текст]" custT="1"/>
      <dgm:spPr>
        <a:solidFill>
          <a:schemeClr val="accent4">
            <a:lumMod val="75000"/>
          </a:schemeClr>
        </a:solidFill>
      </dgm:spPr>
      <dgm:t>
        <a:bodyPr/>
        <a:lstStyle/>
        <a:p>
          <a:r>
            <a:rPr lang="ru-RU" sz="2400" b="1" dirty="0" smtClean="0">
              <a:latin typeface="Times New Roman" pitchFamily="18" charset="0"/>
              <a:cs typeface="Times New Roman" pitchFamily="18" charset="0"/>
            </a:rPr>
            <a:t>Психология мышления и творчества</a:t>
          </a:r>
          <a:endParaRPr lang="ru-RU" sz="2400" b="1" dirty="0">
            <a:latin typeface="Times New Roman" pitchFamily="18" charset="0"/>
            <a:cs typeface="Times New Roman" pitchFamily="18" charset="0"/>
          </a:endParaRPr>
        </a:p>
      </dgm:t>
    </dgm:pt>
    <dgm:pt modelId="{FB8314B7-8EED-46CA-904B-5DEB1F3B23A2}" type="parTrans" cxnId="{4AA4FF2E-FA5A-43CC-A4AC-207FC242B982}">
      <dgm:prSet/>
      <dgm:spPr/>
      <dgm:t>
        <a:bodyPr/>
        <a:lstStyle/>
        <a:p>
          <a:endParaRPr lang="ru-RU"/>
        </a:p>
      </dgm:t>
    </dgm:pt>
    <dgm:pt modelId="{7A8906A6-9E80-4C59-B985-032C31DC5AEB}" type="sibTrans" cxnId="{4AA4FF2E-FA5A-43CC-A4AC-207FC242B982}">
      <dgm:prSet/>
      <dgm:spPr/>
      <dgm:t>
        <a:bodyPr/>
        <a:lstStyle/>
        <a:p>
          <a:endParaRPr lang="ru-RU"/>
        </a:p>
      </dgm:t>
    </dgm:pt>
    <dgm:pt modelId="{A50C49E7-5540-4301-AE6C-0CD48802C8D2}">
      <dgm:prSet phldrT="[Текст]" custT="1"/>
      <dgm:spPr>
        <a:solidFill>
          <a:schemeClr val="accent3">
            <a:lumMod val="75000"/>
          </a:schemeClr>
        </a:solidFill>
      </dgm:spPr>
      <dgm:t>
        <a:bodyPr/>
        <a:lstStyle/>
        <a:p>
          <a:r>
            <a:rPr lang="ru-RU" sz="2400" b="1" dirty="0" smtClean="0">
              <a:latin typeface="Times New Roman" pitchFamily="18" charset="0"/>
              <a:cs typeface="Times New Roman" pitchFamily="18" charset="0"/>
            </a:rPr>
            <a:t>Проблемное обучение</a:t>
          </a:r>
          <a:endParaRPr lang="ru-RU" sz="2400" b="1" dirty="0">
            <a:latin typeface="Times New Roman" pitchFamily="18" charset="0"/>
            <a:cs typeface="Times New Roman" pitchFamily="18" charset="0"/>
          </a:endParaRPr>
        </a:p>
      </dgm:t>
    </dgm:pt>
    <dgm:pt modelId="{8E90D399-40F7-4CE9-98D8-09CE08A6A3DF}" type="parTrans" cxnId="{E5C1A0B0-4786-4A32-9A0A-EB791F75E0A2}">
      <dgm:prSet/>
      <dgm:spPr/>
      <dgm:t>
        <a:bodyPr/>
        <a:lstStyle/>
        <a:p>
          <a:endParaRPr lang="ru-RU"/>
        </a:p>
      </dgm:t>
    </dgm:pt>
    <dgm:pt modelId="{E7C05DFB-BDBF-4A00-9AE5-C50045012954}" type="sibTrans" cxnId="{E5C1A0B0-4786-4A32-9A0A-EB791F75E0A2}">
      <dgm:prSet/>
      <dgm:spPr/>
      <dgm:t>
        <a:bodyPr/>
        <a:lstStyle/>
        <a:p>
          <a:endParaRPr lang="ru-RU"/>
        </a:p>
      </dgm:t>
    </dgm:pt>
    <dgm:pt modelId="{36AA5032-9EE3-4C9C-8318-9652FE447B8E}">
      <dgm:prSet phldrT="[Текст]" custT="1"/>
      <dgm:spPr>
        <a:solidFill>
          <a:srgbClr val="FF6F0D"/>
        </a:solidFill>
      </dgm:spPr>
      <dgm:t>
        <a:bodyPr/>
        <a:lstStyle/>
        <a:p>
          <a:r>
            <a:rPr lang="ru-RU" sz="2400" b="1" dirty="0" smtClean="0">
              <a:latin typeface="Times New Roman" pitchFamily="18" charset="0"/>
              <a:cs typeface="Times New Roman" pitchFamily="18" charset="0"/>
            </a:rPr>
            <a:t>Учебный диалог</a:t>
          </a:r>
          <a:endParaRPr lang="ru-RU" sz="2400" b="1" dirty="0">
            <a:latin typeface="Times New Roman" pitchFamily="18" charset="0"/>
            <a:cs typeface="Times New Roman" pitchFamily="18" charset="0"/>
          </a:endParaRPr>
        </a:p>
      </dgm:t>
    </dgm:pt>
    <dgm:pt modelId="{9C751081-B3DC-4BE3-BDB1-0A966AEE15B5}" type="parTrans" cxnId="{5CA67B41-7348-4017-89DA-3C62CEC225F8}">
      <dgm:prSet/>
      <dgm:spPr/>
      <dgm:t>
        <a:bodyPr/>
        <a:lstStyle/>
        <a:p>
          <a:endParaRPr lang="ru-RU"/>
        </a:p>
      </dgm:t>
    </dgm:pt>
    <dgm:pt modelId="{DAD9BC39-190D-430E-87FC-6431DB1BF2E4}" type="sibTrans" cxnId="{5CA67B41-7348-4017-89DA-3C62CEC225F8}">
      <dgm:prSet/>
      <dgm:spPr/>
      <dgm:t>
        <a:bodyPr/>
        <a:lstStyle/>
        <a:p>
          <a:endParaRPr lang="ru-RU"/>
        </a:p>
      </dgm:t>
    </dgm:pt>
    <dgm:pt modelId="{65EFD7E9-A3F7-4A04-B2C0-E1D63B124F13}">
      <dgm:prSet phldrT="[Текст]"/>
      <dgm:spPr/>
      <dgm:t>
        <a:bodyPr/>
        <a:lstStyle/>
        <a:p>
          <a:r>
            <a:rPr lang="ru-RU" b="1" cap="none" spc="0" dirty="0" smtClean="0">
              <a:ln w="1905"/>
              <a:solidFill>
                <a:srgbClr val="C00000"/>
              </a:solidFill>
              <a:effectLst>
                <a:innerShdw blurRad="69850" dist="43180" dir="5400000">
                  <a:srgbClr val="000000">
                    <a:alpha val="65000"/>
                  </a:srgbClr>
                </a:innerShdw>
              </a:effectLst>
              <a:latin typeface="Times New Roman" pitchFamily="18" charset="0"/>
              <a:cs typeface="Times New Roman" pitchFamily="18" charset="0"/>
            </a:rPr>
            <a:t>Технология проблемного обучения</a:t>
          </a:r>
          <a:endParaRPr lang="ru-RU" b="1" cap="none" spc="0" dirty="0">
            <a:ln w="1905"/>
            <a:solidFill>
              <a:srgbClr val="C00000"/>
            </a:solidFill>
            <a:effectLst>
              <a:innerShdw blurRad="69850" dist="43180" dir="5400000">
                <a:srgbClr val="000000">
                  <a:alpha val="65000"/>
                </a:srgbClr>
              </a:innerShdw>
            </a:effectLst>
            <a:latin typeface="Times New Roman" pitchFamily="18" charset="0"/>
            <a:cs typeface="Times New Roman" pitchFamily="18" charset="0"/>
          </a:endParaRPr>
        </a:p>
      </dgm:t>
    </dgm:pt>
    <dgm:pt modelId="{42572668-2571-421C-A799-C62A8636F2F7}" type="parTrans" cxnId="{5A41F390-2169-416D-8CE4-E753DC6EC50C}">
      <dgm:prSet/>
      <dgm:spPr/>
      <dgm:t>
        <a:bodyPr/>
        <a:lstStyle/>
        <a:p>
          <a:endParaRPr lang="ru-RU"/>
        </a:p>
      </dgm:t>
    </dgm:pt>
    <dgm:pt modelId="{653D169F-010A-4364-9102-E7DB2D55B102}" type="sibTrans" cxnId="{5A41F390-2169-416D-8CE4-E753DC6EC50C}">
      <dgm:prSet/>
      <dgm:spPr/>
      <dgm:t>
        <a:bodyPr/>
        <a:lstStyle/>
        <a:p>
          <a:endParaRPr lang="ru-RU"/>
        </a:p>
      </dgm:t>
    </dgm:pt>
    <dgm:pt modelId="{1BE0D289-6C23-4E99-B266-4CFC61FB3EEB}" type="pres">
      <dgm:prSet presAssocID="{5A94254D-D380-4CD4-8011-AD047A5F49BB}" presName="Name0" presStyleCnt="0">
        <dgm:presLayoutVars>
          <dgm:chMax val="4"/>
          <dgm:resizeHandles val="exact"/>
        </dgm:presLayoutVars>
      </dgm:prSet>
      <dgm:spPr/>
      <dgm:t>
        <a:bodyPr/>
        <a:lstStyle/>
        <a:p>
          <a:endParaRPr lang="ru-RU"/>
        </a:p>
      </dgm:t>
    </dgm:pt>
    <dgm:pt modelId="{00093609-6BB9-46E8-A8C3-506509AD870D}" type="pres">
      <dgm:prSet presAssocID="{5A94254D-D380-4CD4-8011-AD047A5F49BB}" presName="ellipse" presStyleLbl="trBgShp" presStyleIdx="0" presStyleCnt="1"/>
      <dgm:spPr/>
    </dgm:pt>
    <dgm:pt modelId="{FA4EEA82-C134-4503-B7B6-A9C6C6F7F837}" type="pres">
      <dgm:prSet presAssocID="{5A94254D-D380-4CD4-8011-AD047A5F49BB}" presName="arrow1" presStyleLbl="fgShp" presStyleIdx="0" presStyleCnt="1"/>
      <dgm:spPr>
        <a:solidFill>
          <a:schemeClr val="accent1">
            <a:lumMod val="75000"/>
          </a:schemeClr>
        </a:solidFill>
      </dgm:spPr>
    </dgm:pt>
    <dgm:pt modelId="{2C4EA0C0-B0D0-4A6E-9370-F59BF7B3275F}" type="pres">
      <dgm:prSet presAssocID="{5A94254D-D380-4CD4-8011-AD047A5F49BB}" presName="rectangle" presStyleLbl="revTx" presStyleIdx="0" presStyleCnt="1">
        <dgm:presLayoutVars>
          <dgm:bulletEnabled val="1"/>
        </dgm:presLayoutVars>
      </dgm:prSet>
      <dgm:spPr/>
      <dgm:t>
        <a:bodyPr/>
        <a:lstStyle/>
        <a:p>
          <a:endParaRPr lang="ru-RU"/>
        </a:p>
      </dgm:t>
    </dgm:pt>
    <dgm:pt modelId="{6829D5BC-B7B8-4244-BA1A-F39CFCF5A5D4}" type="pres">
      <dgm:prSet presAssocID="{A50C49E7-5540-4301-AE6C-0CD48802C8D2}" presName="item1" presStyleLbl="node1" presStyleIdx="0" presStyleCnt="3" custScaleX="136697" custScaleY="111983">
        <dgm:presLayoutVars>
          <dgm:bulletEnabled val="1"/>
        </dgm:presLayoutVars>
      </dgm:prSet>
      <dgm:spPr/>
      <dgm:t>
        <a:bodyPr/>
        <a:lstStyle/>
        <a:p>
          <a:endParaRPr lang="ru-RU"/>
        </a:p>
      </dgm:t>
    </dgm:pt>
    <dgm:pt modelId="{553E14AD-A9C9-4FFF-8B29-37726C0ED26A}" type="pres">
      <dgm:prSet presAssocID="{36AA5032-9EE3-4C9C-8318-9652FE447B8E}" presName="item2" presStyleLbl="node1" presStyleIdx="1" presStyleCnt="3" custScaleX="153167" custScaleY="117232" custLinFactNeighborX="-16008" custLinFactNeighborY="-14617">
        <dgm:presLayoutVars>
          <dgm:bulletEnabled val="1"/>
        </dgm:presLayoutVars>
      </dgm:prSet>
      <dgm:spPr/>
      <dgm:t>
        <a:bodyPr/>
        <a:lstStyle/>
        <a:p>
          <a:endParaRPr lang="ru-RU"/>
        </a:p>
      </dgm:t>
    </dgm:pt>
    <dgm:pt modelId="{96D7818D-3270-4689-97D9-88AD51367C43}" type="pres">
      <dgm:prSet presAssocID="{65EFD7E9-A3F7-4A04-B2C0-E1D63B124F13}" presName="item3" presStyleLbl="node1" presStyleIdx="2" presStyleCnt="3" custScaleX="162027" custScaleY="113268" custLinFactNeighborX="25697" custLinFactNeighborY="3352">
        <dgm:presLayoutVars>
          <dgm:bulletEnabled val="1"/>
        </dgm:presLayoutVars>
      </dgm:prSet>
      <dgm:spPr/>
      <dgm:t>
        <a:bodyPr/>
        <a:lstStyle/>
        <a:p>
          <a:endParaRPr lang="ru-RU"/>
        </a:p>
      </dgm:t>
    </dgm:pt>
    <dgm:pt modelId="{5872353A-2482-405D-9849-641F6EFD193C}" type="pres">
      <dgm:prSet presAssocID="{5A94254D-D380-4CD4-8011-AD047A5F49BB}" presName="funnel" presStyleLbl="trAlignAcc1" presStyleIdx="0" presStyleCnt="1" custScaleX="117831" custScaleY="100083"/>
      <dgm:spPr>
        <a:solidFill>
          <a:schemeClr val="accent1">
            <a:lumMod val="75000"/>
            <a:alpha val="40000"/>
          </a:schemeClr>
        </a:solidFill>
      </dgm:spPr>
    </dgm:pt>
  </dgm:ptLst>
  <dgm:cxnLst>
    <dgm:cxn modelId="{1ECCC612-95EA-445E-B1DE-C56F25FAF7E7}" type="presOf" srcId="{BE495E84-9C3F-40C1-B005-56D96AC1CF90}" destId="{96D7818D-3270-4689-97D9-88AD51367C43}" srcOrd="0" destOrd="0" presId="urn:microsoft.com/office/officeart/2005/8/layout/funnel1"/>
    <dgm:cxn modelId="{4AA4FF2E-FA5A-43CC-A4AC-207FC242B982}" srcId="{5A94254D-D380-4CD4-8011-AD047A5F49BB}" destId="{BE495E84-9C3F-40C1-B005-56D96AC1CF90}" srcOrd="0" destOrd="0" parTransId="{FB8314B7-8EED-46CA-904B-5DEB1F3B23A2}" sibTransId="{7A8906A6-9E80-4C59-B985-032C31DC5AEB}"/>
    <dgm:cxn modelId="{2662C6BF-4419-43FA-AE82-550423ED40A9}" type="presOf" srcId="{36AA5032-9EE3-4C9C-8318-9652FE447B8E}" destId="{6829D5BC-B7B8-4244-BA1A-F39CFCF5A5D4}" srcOrd="0" destOrd="0" presId="urn:microsoft.com/office/officeart/2005/8/layout/funnel1"/>
    <dgm:cxn modelId="{5A41F390-2169-416D-8CE4-E753DC6EC50C}" srcId="{5A94254D-D380-4CD4-8011-AD047A5F49BB}" destId="{65EFD7E9-A3F7-4A04-B2C0-E1D63B124F13}" srcOrd="3" destOrd="0" parTransId="{42572668-2571-421C-A799-C62A8636F2F7}" sibTransId="{653D169F-010A-4364-9102-E7DB2D55B102}"/>
    <dgm:cxn modelId="{0DDDA3B3-E9D5-42D1-A940-301813FE526C}" type="presOf" srcId="{65EFD7E9-A3F7-4A04-B2C0-E1D63B124F13}" destId="{2C4EA0C0-B0D0-4A6E-9370-F59BF7B3275F}" srcOrd="0" destOrd="0" presId="urn:microsoft.com/office/officeart/2005/8/layout/funnel1"/>
    <dgm:cxn modelId="{5CA67B41-7348-4017-89DA-3C62CEC225F8}" srcId="{5A94254D-D380-4CD4-8011-AD047A5F49BB}" destId="{36AA5032-9EE3-4C9C-8318-9652FE447B8E}" srcOrd="2" destOrd="0" parTransId="{9C751081-B3DC-4BE3-BDB1-0A966AEE15B5}" sibTransId="{DAD9BC39-190D-430E-87FC-6431DB1BF2E4}"/>
    <dgm:cxn modelId="{9D34F44B-A064-4B1F-BC17-0432FCC9B0A3}" type="presOf" srcId="{A50C49E7-5540-4301-AE6C-0CD48802C8D2}" destId="{553E14AD-A9C9-4FFF-8B29-37726C0ED26A}" srcOrd="0" destOrd="0" presId="urn:microsoft.com/office/officeart/2005/8/layout/funnel1"/>
    <dgm:cxn modelId="{2D3FD210-C980-4088-B58A-8997C60CB22E}" type="presOf" srcId="{5A94254D-D380-4CD4-8011-AD047A5F49BB}" destId="{1BE0D289-6C23-4E99-B266-4CFC61FB3EEB}" srcOrd="0" destOrd="0" presId="urn:microsoft.com/office/officeart/2005/8/layout/funnel1"/>
    <dgm:cxn modelId="{E5C1A0B0-4786-4A32-9A0A-EB791F75E0A2}" srcId="{5A94254D-D380-4CD4-8011-AD047A5F49BB}" destId="{A50C49E7-5540-4301-AE6C-0CD48802C8D2}" srcOrd="1" destOrd="0" parTransId="{8E90D399-40F7-4CE9-98D8-09CE08A6A3DF}" sibTransId="{E7C05DFB-BDBF-4A00-9AE5-C50045012954}"/>
    <dgm:cxn modelId="{B577011E-09AE-44A0-A89B-78D495849A37}" type="presParOf" srcId="{1BE0D289-6C23-4E99-B266-4CFC61FB3EEB}" destId="{00093609-6BB9-46E8-A8C3-506509AD870D}" srcOrd="0" destOrd="0" presId="urn:microsoft.com/office/officeart/2005/8/layout/funnel1"/>
    <dgm:cxn modelId="{B2A4BB99-E173-4A8D-BF9A-9B2CA070A43E}" type="presParOf" srcId="{1BE0D289-6C23-4E99-B266-4CFC61FB3EEB}" destId="{FA4EEA82-C134-4503-B7B6-A9C6C6F7F837}" srcOrd="1" destOrd="0" presId="urn:microsoft.com/office/officeart/2005/8/layout/funnel1"/>
    <dgm:cxn modelId="{73B3EE3F-9B06-4DF8-9771-399B7B514AF7}" type="presParOf" srcId="{1BE0D289-6C23-4E99-B266-4CFC61FB3EEB}" destId="{2C4EA0C0-B0D0-4A6E-9370-F59BF7B3275F}" srcOrd="2" destOrd="0" presId="urn:microsoft.com/office/officeart/2005/8/layout/funnel1"/>
    <dgm:cxn modelId="{DCD77686-160F-4557-B704-357AD6EEFC1A}" type="presParOf" srcId="{1BE0D289-6C23-4E99-B266-4CFC61FB3EEB}" destId="{6829D5BC-B7B8-4244-BA1A-F39CFCF5A5D4}" srcOrd="3" destOrd="0" presId="urn:microsoft.com/office/officeart/2005/8/layout/funnel1"/>
    <dgm:cxn modelId="{CF61AA8A-D4D1-4149-8C0B-35E44475C849}" type="presParOf" srcId="{1BE0D289-6C23-4E99-B266-4CFC61FB3EEB}" destId="{553E14AD-A9C9-4FFF-8B29-37726C0ED26A}" srcOrd="4" destOrd="0" presId="urn:microsoft.com/office/officeart/2005/8/layout/funnel1"/>
    <dgm:cxn modelId="{1DBFDFAC-2122-44BD-8310-C8FEBDD06999}" type="presParOf" srcId="{1BE0D289-6C23-4E99-B266-4CFC61FB3EEB}" destId="{96D7818D-3270-4689-97D9-88AD51367C43}" srcOrd="5" destOrd="0" presId="urn:microsoft.com/office/officeart/2005/8/layout/funnel1"/>
    <dgm:cxn modelId="{579A8191-C310-46F3-8639-163C3A4D5F2A}" type="presParOf" srcId="{1BE0D289-6C23-4E99-B266-4CFC61FB3EEB}" destId="{5872353A-2482-405D-9849-641F6EFD193C}" srcOrd="6" destOrd="0" presId="urn:microsoft.com/office/officeart/2005/8/layout/funne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98E9B60-CE49-42C6-BAEB-FCF0CB4216F4}" type="doc">
      <dgm:prSet loTypeId="urn:microsoft.com/office/officeart/2005/8/layout/bProcess4" loCatId="process" qsTypeId="urn:microsoft.com/office/officeart/2005/8/quickstyle/3d2" qsCatId="3D" csTypeId="urn:microsoft.com/office/officeart/2005/8/colors/colorful4" csCatId="colorful" phldr="1"/>
      <dgm:spPr/>
      <dgm:t>
        <a:bodyPr/>
        <a:lstStyle/>
        <a:p>
          <a:endParaRPr lang="ru-RU"/>
        </a:p>
      </dgm:t>
    </dgm:pt>
    <dgm:pt modelId="{DD525914-61D8-4309-837A-7EA7F7CDEF2F}">
      <dgm:prSet custT="1"/>
      <dgm:spPr/>
      <dgm:t>
        <a:bodyPr/>
        <a:lstStyle/>
        <a:p>
          <a:r>
            <a:rPr lang="ru-RU" sz="2000" b="1" dirty="0" smtClean="0">
              <a:solidFill>
                <a:srgbClr val="0000FF"/>
              </a:solidFill>
              <a:latin typeface="Times New Roman"/>
              <a:ea typeface="Calibri"/>
            </a:rPr>
            <a:t>успешный </a:t>
          </a:r>
          <a:endParaRPr lang="ru-RU" sz="2000" dirty="0">
            <a:solidFill>
              <a:srgbClr val="0000FF"/>
            </a:solidFill>
          </a:endParaRPr>
        </a:p>
      </dgm:t>
    </dgm:pt>
    <dgm:pt modelId="{A73D1917-27F9-4976-8A06-0FD9357CE51C}" type="parTrans" cxnId="{BC4F8E25-67D3-4CCB-A451-44343CD9C041}">
      <dgm:prSet/>
      <dgm:spPr/>
      <dgm:t>
        <a:bodyPr/>
        <a:lstStyle/>
        <a:p>
          <a:endParaRPr lang="ru-RU"/>
        </a:p>
      </dgm:t>
    </dgm:pt>
    <dgm:pt modelId="{683D859C-355C-4A88-A9EF-1630CD7462E8}" type="sibTrans" cxnId="{BC4F8E25-67D3-4CCB-A451-44343CD9C041}">
      <dgm:prSet/>
      <dgm:spPr/>
      <dgm:t>
        <a:bodyPr/>
        <a:lstStyle/>
        <a:p>
          <a:endParaRPr lang="ru-RU"/>
        </a:p>
      </dgm:t>
    </dgm:pt>
    <dgm:pt modelId="{043E7518-5B63-4CD2-AA90-911A742D95FF}">
      <dgm:prSet phldrT="[Текст]" custT="1"/>
      <dgm:spPr/>
      <dgm:t>
        <a:bodyPr/>
        <a:lstStyle/>
        <a:p>
          <a:r>
            <a:rPr lang="ru-RU" sz="2000" b="1" dirty="0" smtClean="0">
              <a:solidFill>
                <a:srgbClr val="0000FF"/>
              </a:solidFill>
              <a:latin typeface="Times New Roman"/>
              <a:ea typeface="Calibri"/>
            </a:rPr>
            <a:t>коммуникативно-грамотный</a:t>
          </a:r>
          <a:endParaRPr lang="ru-RU" sz="2000" dirty="0">
            <a:solidFill>
              <a:srgbClr val="0000FF"/>
            </a:solidFill>
          </a:endParaRPr>
        </a:p>
      </dgm:t>
    </dgm:pt>
    <dgm:pt modelId="{07C26895-F6C8-46AB-9F0A-E4265393D04D}" type="parTrans" cxnId="{D6BD4219-BD60-420D-A6E8-610C00D38C9E}">
      <dgm:prSet/>
      <dgm:spPr/>
      <dgm:t>
        <a:bodyPr/>
        <a:lstStyle/>
        <a:p>
          <a:endParaRPr lang="ru-RU"/>
        </a:p>
      </dgm:t>
    </dgm:pt>
    <dgm:pt modelId="{689196AA-285A-4763-943B-F09BC01C5D09}" type="sibTrans" cxnId="{D6BD4219-BD60-420D-A6E8-610C00D38C9E}">
      <dgm:prSet/>
      <dgm:spPr/>
      <dgm:t>
        <a:bodyPr/>
        <a:lstStyle/>
        <a:p>
          <a:endParaRPr lang="ru-RU"/>
        </a:p>
      </dgm:t>
    </dgm:pt>
    <dgm:pt modelId="{40EA4C29-AFF3-4078-AB63-6B941D88E6AB}">
      <dgm:prSet phldrT="[Текст]" custT="1"/>
      <dgm:spPr/>
      <dgm:t>
        <a:bodyPr/>
        <a:lstStyle/>
        <a:p>
          <a:r>
            <a:rPr lang="ru-RU" sz="1800" b="1" dirty="0" smtClean="0">
              <a:solidFill>
                <a:srgbClr val="0000FF"/>
              </a:solidFill>
              <a:latin typeface="Times New Roman"/>
              <a:ea typeface="Calibri"/>
            </a:rPr>
            <a:t>владеющий информационными технологиями</a:t>
          </a:r>
          <a:endParaRPr lang="ru-RU" sz="1800" dirty="0">
            <a:solidFill>
              <a:srgbClr val="0000FF"/>
            </a:solidFill>
          </a:endParaRPr>
        </a:p>
      </dgm:t>
    </dgm:pt>
    <dgm:pt modelId="{1DC479C0-50A2-47C4-B9D1-E58BE0EAA6C2}" type="parTrans" cxnId="{198EFF23-1A34-488B-956B-9E745EE89E6B}">
      <dgm:prSet/>
      <dgm:spPr/>
      <dgm:t>
        <a:bodyPr/>
        <a:lstStyle/>
        <a:p>
          <a:endParaRPr lang="ru-RU"/>
        </a:p>
      </dgm:t>
    </dgm:pt>
    <dgm:pt modelId="{4AEE0D11-7EC3-4F3E-921F-2E6880904B75}" type="sibTrans" cxnId="{198EFF23-1A34-488B-956B-9E745EE89E6B}">
      <dgm:prSet/>
      <dgm:spPr/>
      <dgm:t>
        <a:bodyPr/>
        <a:lstStyle/>
        <a:p>
          <a:endParaRPr lang="ru-RU"/>
        </a:p>
      </dgm:t>
    </dgm:pt>
    <dgm:pt modelId="{5F3F822C-D0BA-49A2-824E-997310B09D1D}">
      <dgm:prSet phldrT="[Текст]" custT="1"/>
      <dgm:spPr/>
      <dgm:t>
        <a:bodyPr/>
        <a:lstStyle/>
        <a:p>
          <a:r>
            <a:rPr lang="ru-RU" sz="1800" b="1" dirty="0" smtClean="0">
              <a:solidFill>
                <a:srgbClr val="0000FF"/>
              </a:solidFill>
              <a:latin typeface="Times New Roman"/>
              <a:ea typeface="Calibri"/>
            </a:rPr>
            <a:t>обладающий навыками  исследовательской деятельности</a:t>
          </a:r>
          <a:endParaRPr lang="ru-RU" sz="1800" dirty="0">
            <a:solidFill>
              <a:srgbClr val="0000FF"/>
            </a:solidFill>
          </a:endParaRPr>
        </a:p>
      </dgm:t>
    </dgm:pt>
    <dgm:pt modelId="{A7915887-74C1-442A-A869-BA81CF966767}" type="parTrans" cxnId="{5539FDBF-5307-47CF-96E3-9B5BA1A60900}">
      <dgm:prSet/>
      <dgm:spPr/>
      <dgm:t>
        <a:bodyPr/>
        <a:lstStyle/>
        <a:p>
          <a:endParaRPr lang="ru-RU"/>
        </a:p>
      </dgm:t>
    </dgm:pt>
    <dgm:pt modelId="{B75959D2-0E0E-4043-A181-ACB322FE0FA9}" type="sibTrans" cxnId="{5539FDBF-5307-47CF-96E3-9B5BA1A60900}">
      <dgm:prSet/>
      <dgm:spPr/>
      <dgm:t>
        <a:bodyPr/>
        <a:lstStyle/>
        <a:p>
          <a:endParaRPr lang="ru-RU"/>
        </a:p>
      </dgm:t>
    </dgm:pt>
    <dgm:pt modelId="{2CA4D390-BF99-44E4-90C2-9326A883B692}">
      <dgm:prSet phldrT="[Текст]" custT="1"/>
      <dgm:spPr/>
      <dgm:t>
        <a:bodyPr/>
        <a:lstStyle/>
        <a:p>
          <a:r>
            <a:rPr lang="ru-RU" sz="1800" b="1" dirty="0" smtClean="0">
              <a:solidFill>
                <a:srgbClr val="0000FF"/>
              </a:solidFill>
              <a:latin typeface="Times New Roman"/>
              <a:ea typeface="Calibri"/>
            </a:rPr>
            <a:t>социально осознающий свое «я» и свое место в мире</a:t>
          </a:r>
          <a:endParaRPr lang="ru-RU" sz="1800" dirty="0">
            <a:solidFill>
              <a:srgbClr val="0000FF"/>
            </a:solidFill>
          </a:endParaRPr>
        </a:p>
      </dgm:t>
    </dgm:pt>
    <dgm:pt modelId="{56CCB1E4-92E2-4877-A781-E1C3F017EC78}" type="parTrans" cxnId="{A3583199-E8BE-4055-9E13-E534D7C505AA}">
      <dgm:prSet/>
      <dgm:spPr/>
      <dgm:t>
        <a:bodyPr/>
        <a:lstStyle/>
        <a:p>
          <a:endParaRPr lang="ru-RU"/>
        </a:p>
      </dgm:t>
    </dgm:pt>
    <dgm:pt modelId="{9687FAB4-E883-465F-BE8D-B9A1C843F0C5}" type="sibTrans" cxnId="{A3583199-E8BE-4055-9E13-E534D7C505AA}">
      <dgm:prSet/>
      <dgm:spPr/>
      <dgm:t>
        <a:bodyPr/>
        <a:lstStyle/>
        <a:p>
          <a:endParaRPr lang="ru-RU"/>
        </a:p>
      </dgm:t>
    </dgm:pt>
    <dgm:pt modelId="{6FEF379E-CDDA-4E16-A298-3BE628957B2A}">
      <dgm:prSet phldrT="[Текст]" custT="1"/>
      <dgm:spPr/>
      <dgm:t>
        <a:bodyPr/>
        <a:lstStyle/>
        <a:p>
          <a:r>
            <a:rPr lang="ru-RU" sz="2000" b="1" dirty="0" err="1" smtClean="0">
              <a:solidFill>
                <a:srgbClr val="0000FF"/>
              </a:solidFill>
              <a:latin typeface="Times New Roman"/>
              <a:ea typeface="Calibri"/>
            </a:rPr>
            <a:t>креативный</a:t>
          </a:r>
          <a:endParaRPr lang="ru-RU" sz="2000" dirty="0">
            <a:solidFill>
              <a:srgbClr val="0000FF"/>
            </a:solidFill>
          </a:endParaRPr>
        </a:p>
      </dgm:t>
    </dgm:pt>
    <dgm:pt modelId="{FCEB4840-CA1A-4D72-B3D0-82BCA3E65B4B}" type="parTrans" cxnId="{BF7575E2-BD8A-4B19-8334-62EDDEA020AD}">
      <dgm:prSet/>
      <dgm:spPr/>
      <dgm:t>
        <a:bodyPr/>
        <a:lstStyle/>
        <a:p>
          <a:endParaRPr lang="ru-RU"/>
        </a:p>
      </dgm:t>
    </dgm:pt>
    <dgm:pt modelId="{5A229FDF-48F3-4F85-A881-77985C2EF520}" type="sibTrans" cxnId="{BF7575E2-BD8A-4B19-8334-62EDDEA020AD}">
      <dgm:prSet/>
      <dgm:spPr/>
      <dgm:t>
        <a:bodyPr/>
        <a:lstStyle/>
        <a:p>
          <a:endParaRPr lang="ru-RU"/>
        </a:p>
      </dgm:t>
    </dgm:pt>
    <dgm:pt modelId="{DA48ACE3-EBA7-4FED-944F-AE27C7BBD8EB}">
      <dgm:prSet phldrT="[Текст]" custT="1"/>
      <dgm:spPr/>
      <dgm:t>
        <a:bodyPr/>
        <a:lstStyle/>
        <a:p>
          <a:r>
            <a:rPr lang="ru-RU" sz="1800" b="1" dirty="0" smtClean="0">
              <a:solidFill>
                <a:srgbClr val="0000FF"/>
              </a:solidFill>
              <a:latin typeface="Times New Roman"/>
              <a:ea typeface="Calibri"/>
            </a:rPr>
            <a:t>самостоятельно и критически мыслящий</a:t>
          </a:r>
          <a:endParaRPr lang="ru-RU" sz="1800" dirty="0">
            <a:solidFill>
              <a:srgbClr val="0000FF"/>
            </a:solidFill>
          </a:endParaRPr>
        </a:p>
      </dgm:t>
    </dgm:pt>
    <dgm:pt modelId="{18E5C7C3-FAFC-426E-9E95-07567B26BB24}" type="parTrans" cxnId="{97157CD8-0978-4D9D-8A01-8A6D70D0BC31}">
      <dgm:prSet/>
      <dgm:spPr/>
      <dgm:t>
        <a:bodyPr/>
        <a:lstStyle/>
        <a:p>
          <a:endParaRPr lang="ru-RU"/>
        </a:p>
      </dgm:t>
    </dgm:pt>
    <dgm:pt modelId="{7F6EF604-C2F5-4B9D-BDB2-0E9D2A0F4328}" type="sibTrans" cxnId="{97157CD8-0978-4D9D-8A01-8A6D70D0BC31}">
      <dgm:prSet/>
      <dgm:spPr/>
      <dgm:t>
        <a:bodyPr/>
        <a:lstStyle/>
        <a:p>
          <a:endParaRPr lang="ru-RU"/>
        </a:p>
      </dgm:t>
    </dgm:pt>
    <dgm:pt modelId="{907756D6-7C1C-43EF-B9F5-418A80BC78D0}">
      <dgm:prSet phldrT="[Текст]" custT="1"/>
      <dgm:spPr/>
      <dgm:t>
        <a:bodyPr/>
        <a:lstStyle/>
        <a:p>
          <a:r>
            <a:rPr lang="ru-RU" sz="1800" b="1" dirty="0" smtClean="0">
              <a:solidFill>
                <a:srgbClr val="0000FF"/>
              </a:solidFill>
              <a:latin typeface="Times New Roman"/>
              <a:ea typeface="Calibri"/>
            </a:rPr>
            <a:t>обладающих высокой степенью толерантности</a:t>
          </a:r>
          <a:endParaRPr lang="ru-RU" sz="1800" dirty="0">
            <a:solidFill>
              <a:srgbClr val="0000FF"/>
            </a:solidFill>
          </a:endParaRPr>
        </a:p>
      </dgm:t>
    </dgm:pt>
    <dgm:pt modelId="{28DABB56-266D-4E8D-8952-FA768EE5DDD7}" type="parTrans" cxnId="{58D44B24-F409-4BC6-90EC-C40FB816CF0E}">
      <dgm:prSet/>
      <dgm:spPr/>
      <dgm:t>
        <a:bodyPr/>
        <a:lstStyle/>
        <a:p>
          <a:endParaRPr lang="ru-RU"/>
        </a:p>
      </dgm:t>
    </dgm:pt>
    <dgm:pt modelId="{390869D2-D0A5-482A-A79E-9B697F53C978}" type="sibTrans" cxnId="{58D44B24-F409-4BC6-90EC-C40FB816CF0E}">
      <dgm:prSet/>
      <dgm:spPr/>
      <dgm:t>
        <a:bodyPr/>
        <a:lstStyle/>
        <a:p>
          <a:endParaRPr lang="ru-RU"/>
        </a:p>
      </dgm:t>
    </dgm:pt>
    <dgm:pt modelId="{A516DB51-9190-4DE3-A726-84FFC79F4DF0}">
      <dgm:prSet custT="1"/>
      <dgm:spPr/>
      <dgm:t>
        <a:bodyPr/>
        <a:lstStyle/>
        <a:p>
          <a:pPr>
            <a:spcAft>
              <a:spcPts val="0"/>
            </a:spcAft>
          </a:pPr>
          <a:r>
            <a:rPr lang="ru-RU" sz="2000" b="1" dirty="0" smtClean="0">
              <a:solidFill>
                <a:srgbClr val="0000FF"/>
              </a:solidFill>
              <a:latin typeface="Times New Roman"/>
              <a:ea typeface="Calibri"/>
            </a:rPr>
            <a:t>способный работать </a:t>
          </a:r>
        </a:p>
        <a:p>
          <a:pPr>
            <a:spcAft>
              <a:spcPts val="0"/>
            </a:spcAft>
          </a:pPr>
          <a:r>
            <a:rPr lang="ru-RU" sz="2000" b="1" dirty="0" smtClean="0">
              <a:solidFill>
                <a:srgbClr val="0000FF"/>
              </a:solidFill>
              <a:latin typeface="Times New Roman"/>
              <a:ea typeface="Calibri"/>
            </a:rPr>
            <a:t>в команде</a:t>
          </a:r>
        </a:p>
      </dgm:t>
    </dgm:pt>
    <dgm:pt modelId="{CF4FBD0E-44D6-47C2-B926-FF9D023874C9}" type="parTrans" cxnId="{F8391821-755D-4FFE-AFA7-500320A70FFA}">
      <dgm:prSet/>
      <dgm:spPr/>
      <dgm:t>
        <a:bodyPr/>
        <a:lstStyle/>
        <a:p>
          <a:endParaRPr lang="ru-RU"/>
        </a:p>
      </dgm:t>
    </dgm:pt>
    <dgm:pt modelId="{85B71A19-37AD-46FE-B275-20229FC6B4ED}" type="sibTrans" cxnId="{F8391821-755D-4FFE-AFA7-500320A70FFA}">
      <dgm:prSet/>
      <dgm:spPr/>
      <dgm:t>
        <a:bodyPr/>
        <a:lstStyle/>
        <a:p>
          <a:endParaRPr lang="ru-RU"/>
        </a:p>
      </dgm:t>
    </dgm:pt>
    <dgm:pt modelId="{0AA12F9F-7B1F-4B4D-A4CE-927648A88093}">
      <dgm:prSet custT="1"/>
      <dgm:spPr/>
      <dgm:t>
        <a:bodyPr/>
        <a:lstStyle/>
        <a:p>
          <a:r>
            <a:rPr lang="ru-RU" sz="2000" b="1" dirty="0" smtClean="0">
              <a:solidFill>
                <a:srgbClr val="0000FF"/>
              </a:solidFill>
              <a:latin typeface="Times New Roman"/>
              <a:ea typeface="Calibri"/>
            </a:rPr>
            <a:t>патриот</a:t>
          </a:r>
          <a:endParaRPr lang="ru-RU" sz="2000" dirty="0">
            <a:solidFill>
              <a:srgbClr val="0000FF"/>
            </a:solidFill>
          </a:endParaRPr>
        </a:p>
      </dgm:t>
    </dgm:pt>
    <dgm:pt modelId="{8906E4BE-4B58-4D53-8DCE-828CC15D5367}" type="parTrans" cxnId="{AAA43B9C-8B7A-4079-B22A-DFED74B966D5}">
      <dgm:prSet/>
      <dgm:spPr/>
      <dgm:t>
        <a:bodyPr/>
        <a:lstStyle/>
        <a:p>
          <a:endParaRPr lang="ru-RU"/>
        </a:p>
      </dgm:t>
    </dgm:pt>
    <dgm:pt modelId="{FDBF7268-AEAC-4CE2-A66D-D912B0AAB1FF}" type="sibTrans" cxnId="{AAA43B9C-8B7A-4079-B22A-DFED74B966D5}">
      <dgm:prSet/>
      <dgm:spPr/>
      <dgm:t>
        <a:bodyPr/>
        <a:lstStyle/>
        <a:p>
          <a:endParaRPr lang="ru-RU"/>
        </a:p>
      </dgm:t>
    </dgm:pt>
    <dgm:pt modelId="{2671E91B-38A0-42B7-8B27-5BC552EDE0A6}" type="pres">
      <dgm:prSet presAssocID="{D98E9B60-CE49-42C6-BAEB-FCF0CB4216F4}" presName="Name0" presStyleCnt="0">
        <dgm:presLayoutVars>
          <dgm:dir/>
          <dgm:resizeHandles/>
        </dgm:presLayoutVars>
      </dgm:prSet>
      <dgm:spPr/>
      <dgm:t>
        <a:bodyPr/>
        <a:lstStyle/>
        <a:p>
          <a:endParaRPr lang="ru-RU"/>
        </a:p>
      </dgm:t>
    </dgm:pt>
    <dgm:pt modelId="{FCCCD006-BC83-4624-B8D2-F51CC15C31D8}" type="pres">
      <dgm:prSet presAssocID="{DD525914-61D8-4309-837A-7EA7F7CDEF2F}" presName="compNode" presStyleCnt="0"/>
      <dgm:spPr/>
    </dgm:pt>
    <dgm:pt modelId="{7D3724B8-C4E4-4FAE-8D43-B300C4A6C9DC}" type="pres">
      <dgm:prSet presAssocID="{DD525914-61D8-4309-837A-7EA7F7CDEF2F}" presName="dummyConnPt" presStyleCnt="0"/>
      <dgm:spPr/>
    </dgm:pt>
    <dgm:pt modelId="{28F15596-B761-4CD7-91E5-2E8B949F8A23}" type="pres">
      <dgm:prSet presAssocID="{DD525914-61D8-4309-837A-7EA7F7CDEF2F}" presName="node" presStyleLbl="node1" presStyleIdx="0" presStyleCnt="10" custScaleX="112537">
        <dgm:presLayoutVars>
          <dgm:bulletEnabled val="1"/>
        </dgm:presLayoutVars>
      </dgm:prSet>
      <dgm:spPr/>
      <dgm:t>
        <a:bodyPr/>
        <a:lstStyle/>
        <a:p>
          <a:endParaRPr lang="ru-RU"/>
        </a:p>
      </dgm:t>
    </dgm:pt>
    <dgm:pt modelId="{4ED5BC1E-D797-4262-8849-128AE1723928}" type="pres">
      <dgm:prSet presAssocID="{683D859C-355C-4A88-A9EF-1630CD7462E8}" presName="sibTrans" presStyleLbl="bgSibTrans2D1" presStyleIdx="0" presStyleCnt="9"/>
      <dgm:spPr/>
      <dgm:t>
        <a:bodyPr/>
        <a:lstStyle/>
        <a:p>
          <a:endParaRPr lang="ru-RU"/>
        </a:p>
      </dgm:t>
    </dgm:pt>
    <dgm:pt modelId="{0D8269F9-8369-433E-A0B1-83469574B041}" type="pres">
      <dgm:prSet presAssocID="{043E7518-5B63-4CD2-AA90-911A742D95FF}" presName="compNode" presStyleCnt="0"/>
      <dgm:spPr/>
    </dgm:pt>
    <dgm:pt modelId="{61E71C86-8034-4A29-89E0-C875B1EAF2D6}" type="pres">
      <dgm:prSet presAssocID="{043E7518-5B63-4CD2-AA90-911A742D95FF}" presName="dummyConnPt" presStyleCnt="0"/>
      <dgm:spPr/>
    </dgm:pt>
    <dgm:pt modelId="{7E530AB3-4CC4-4BC6-A796-409914F5F4B4}" type="pres">
      <dgm:prSet presAssocID="{043E7518-5B63-4CD2-AA90-911A742D95FF}" presName="node" presStyleLbl="node1" presStyleIdx="1" presStyleCnt="10" custScaleX="112537">
        <dgm:presLayoutVars>
          <dgm:bulletEnabled val="1"/>
        </dgm:presLayoutVars>
      </dgm:prSet>
      <dgm:spPr/>
      <dgm:t>
        <a:bodyPr/>
        <a:lstStyle/>
        <a:p>
          <a:endParaRPr lang="ru-RU"/>
        </a:p>
      </dgm:t>
    </dgm:pt>
    <dgm:pt modelId="{9B1BA537-8387-4661-A4A4-55DD4C2671EB}" type="pres">
      <dgm:prSet presAssocID="{689196AA-285A-4763-943B-F09BC01C5D09}" presName="sibTrans" presStyleLbl="bgSibTrans2D1" presStyleIdx="1" presStyleCnt="9"/>
      <dgm:spPr/>
      <dgm:t>
        <a:bodyPr/>
        <a:lstStyle/>
        <a:p>
          <a:endParaRPr lang="ru-RU"/>
        </a:p>
      </dgm:t>
    </dgm:pt>
    <dgm:pt modelId="{08E73716-F08E-423D-9EBD-EE05A8B01E21}" type="pres">
      <dgm:prSet presAssocID="{40EA4C29-AFF3-4078-AB63-6B941D88E6AB}" presName="compNode" presStyleCnt="0"/>
      <dgm:spPr/>
    </dgm:pt>
    <dgm:pt modelId="{656368E7-B81D-4EF6-8F35-F70A869F1364}" type="pres">
      <dgm:prSet presAssocID="{40EA4C29-AFF3-4078-AB63-6B941D88E6AB}" presName="dummyConnPt" presStyleCnt="0"/>
      <dgm:spPr/>
    </dgm:pt>
    <dgm:pt modelId="{6646FB2B-95C3-4A1D-B9A5-218A0C1A886C}" type="pres">
      <dgm:prSet presAssocID="{40EA4C29-AFF3-4078-AB63-6B941D88E6AB}" presName="node" presStyleLbl="node1" presStyleIdx="2" presStyleCnt="10" custScaleX="119845">
        <dgm:presLayoutVars>
          <dgm:bulletEnabled val="1"/>
        </dgm:presLayoutVars>
      </dgm:prSet>
      <dgm:spPr/>
      <dgm:t>
        <a:bodyPr/>
        <a:lstStyle/>
        <a:p>
          <a:endParaRPr lang="ru-RU"/>
        </a:p>
      </dgm:t>
    </dgm:pt>
    <dgm:pt modelId="{7ACE82E8-140E-4DF7-AF46-6C0AFCBA8398}" type="pres">
      <dgm:prSet presAssocID="{4AEE0D11-7EC3-4F3E-921F-2E6880904B75}" presName="sibTrans" presStyleLbl="bgSibTrans2D1" presStyleIdx="2" presStyleCnt="9"/>
      <dgm:spPr/>
      <dgm:t>
        <a:bodyPr/>
        <a:lstStyle/>
        <a:p>
          <a:endParaRPr lang="ru-RU"/>
        </a:p>
      </dgm:t>
    </dgm:pt>
    <dgm:pt modelId="{6AC4CBB5-BCA1-492F-AFFD-4C4C16405132}" type="pres">
      <dgm:prSet presAssocID="{5F3F822C-D0BA-49A2-824E-997310B09D1D}" presName="compNode" presStyleCnt="0"/>
      <dgm:spPr/>
    </dgm:pt>
    <dgm:pt modelId="{0367297B-F902-4D3A-9071-D55CBCFA29A4}" type="pres">
      <dgm:prSet presAssocID="{5F3F822C-D0BA-49A2-824E-997310B09D1D}" presName="dummyConnPt" presStyleCnt="0"/>
      <dgm:spPr/>
    </dgm:pt>
    <dgm:pt modelId="{C97926D3-609F-448A-854A-1DD4C701D34F}" type="pres">
      <dgm:prSet presAssocID="{5F3F822C-D0BA-49A2-824E-997310B09D1D}" presName="node" presStyleLbl="node1" presStyleIdx="3" presStyleCnt="10" custScaleX="112537">
        <dgm:presLayoutVars>
          <dgm:bulletEnabled val="1"/>
        </dgm:presLayoutVars>
      </dgm:prSet>
      <dgm:spPr/>
      <dgm:t>
        <a:bodyPr/>
        <a:lstStyle/>
        <a:p>
          <a:endParaRPr lang="ru-RU"/>
        </a:p>
      </dgm:t>
    </dgm:pt>
    <dgm:pt modelId="{D6AE38E6-5668-44FF-B43D-12A363FEBC6F}" type="pres">
      <dgm:prSet presAssocID="{B75959D2-0E0E-4043-A181-ACB322FE0FA9}" presName="sibTrans" presStyleLbl="bgSibTrans2D1" presStyleIdx="3" presStyleCnt="9"/>
      <dgm:spPr/>
      <dgm:t>
        <a:bodyPr/>
        <a:lstStyle/>
        <a:p>
          <a:endParaRPr lang="ru-RU"/>
        </a:p>
      </dgm:t>
    </dgm:pt>
    <dgm:pt modelId="{789DD113-74D7-4BA4-A98D-912DBE530985}" type="pres">
      <dgm:prSet presAssocID="{2CA4D390-BF99-44E4-90C2-9326A883B692}" presName="compNode" presStyleCnt="0"/>
      <dgm:spPr/>
    </dgm:pt>
    <dgm:pt modelId="{ACD747B7-CF50-4659-8F31-9E1EE9CEDD8A}" type="pres">
      <dgm:prSet presAssocID="{2CA4D390-BF99-44E4-90C2-9326A883B692}" presName="dummyConnPt" presStyleCnt="0"/>
      <dgm:spPr/>
    </dgm:pt>
    <dgm:pt modelId="{AD588CFE-4653-447A-AFC8-00920B87849A}" type="pres">
      <dgm:prSet presAssocID="{2CA4D390-BF99-44E4-90C2-9326A883B692}" presName="node" presStyleLbl="node1" presStyleIdx="4" presStyleCnt="10">
        <dgm:presLayoutVars>
          <dgm:bulletEnabled val="1"/>
        </dgm:presLayoutVars>
      </dgm:prSet>
      <dgm:spPr/>
      <dgm:t>
        <a:bodyPr/>
        <a:lstStyle/>
        <a:p>
          <a:endParaRPr lang="ru-RU"/>
        </a:p>
      </dgm:t>
    </dgm:pt>
    <dgm:pt modelId="{54892823-EE4F-4C27-9D74-FC5902EC5E6E}" type="pres">
      <dgm:prSet presAssocID="{9687FAB4-E883-465F-BE8D-B9A1C843F0C5}" presName="sibTrans" presStyleLbl="bgSibTrans2D1" presStyleIdx="4" presStyleCnt="9"/>
      <dgm:spPr/>
      <dgm:t>
        <a:bodyPr/>
        <a:lstStyle/>
        <a:p>
          <a:endParaRPr lang="ru-RU"/>
        </a:p>
      </dgm:t>
    </dgm:pt>
    <dgm:pt modelId="{6F30C266-A07A-4689-A544-15B84AED6D92}" type="pres">
      <dgm:prSet presAssocID="{6FEF379E-CDDA-4E16-A298-3BE628957B2A}" presName="compNode" presStyleCnt="0"/>
      <dgm:spPr/>
    </dgm:pt>
    <dgm:pt modelId="{55D0B642-600D-44FE-91BE-006B3AF43936}" type="pres">
      <dgm:prSet presAssocID="{6FEF379E-CDDA-4E16-A298-3BE628957B2A}" presName="dummyConnPt" presStyleCnt="0"/>
      <dgm:spPr/>
    </dgm:pt>
    <dgm:pt modelId="{B782CAAE-6F86-468D-A499-76462E1D1D65}" type="pres">
      <dgm:prSet presAssocID="{6FEF379E-CDDA-4E16-A298-3BE628957B2A}" presName="node" presStyleLbl="node1" presStyleIdx="5" presStyleCnt="10">
        <dgm:presLayoutVars>
          <dgm:bulletEnabled val="1"/>
        </dgm:presLayoutVars>
      </dgm:prSet>
      <dgm:spPr/>
      <dgm:t>
        <a:bodyPr/>
        <a:lstStyle/>
        <a:p>
          <a:endParaRPr lang="ru-RU"/>
        </a:p>
      </dgm:t>
    </dgm:pt>
    <dgm:pt modelId="{DA8D799D-8900-44DC-974F-E0054598E92A}" type="pres">
      <dgm:prSet presAssocID="{5A229FDF-48F3-4F85-A881-77985C2EF520}" presName="sibTrans" presStyleLbl="bgSibTrans2D1" presStyleIdx="5" presStyleCnt="9"/>
      <dgm:spPr/>
      <dgm:t>
        <a:bodyPr/>
        <a:lstStyle/>
        <a:p>
          <a:endParaRPr lang="ru-RU"/>
        </a:p>
      </dgm:t>
    </dgm:pt>
    <dgm:pt modelId="{400D4626-62E4-4F4E-8997-F108656A5672}" type="pres">
      <dgm:prSet presAssocID="{DA48ACE3-EBA7-4FED-944F-AE27C7BBD8EB}" presName="compNode" presStyleCnt="0"/>
      <dgm:spPr/>
    </dgm:pt>
    <dgm:pt modelId="{DCB39090-0DC3-4DC0-92FA-7E0A3BF7EBAA}" type="pres">
      <dgm:prSet presAssocID="{DA48ACE3-EBA7-4FED-944F-AE27C7BBD8EB}" presName="dummyConnPt" presStyleCnt="0"/>
      <dgm:spPr/>
    </dgm:pt>
    <dgm:pt modelId="{FA78356C-AFC2-4DF3-8772-B465E12A60A4}" type="pres">
      <dgm:prSet presAssocID="{DA48ACE3-EBA7-4FED-944F-AE27C7BBD8EB}" presName="node" presStyleLbl="node1" presStyleIdx="6" presStyleCnt="10">
        <dgm:presLayoutVars>
          <dgm:bulletEnabled val="1"/>
        </dgm:presLayoutVars>
      </dgm:prSet>
      <dgm:spPr/>
      <dgm:t>
        <a:bodyPr/>
        <a:lstStyle/>
        <a:p>
          <a:endParaRPr lang="ru-RU"/>
        </a:p>
      </dgm:t>
    </dgm:pt>
    <dgm:pt modelId="{ECD2A6FE-E0C3-4A8C-A4D6-568AFA14F839}" type="pres">
      <dgm:prSet presAssocID="{7F6EF604-C2F5-4B9D-BDB2-0E9D2A0F4328}" presName="sibTrans" presStyleLbl="bgSibTrans2D1" presStyleIdx="6" presStyleCnt="9"/>
      <dgm:spPr/>
      <dgm:t>
        <a:bodyPr/>
        <a:lstStyle/>
        <a:p>
          <a:endParaRPr lang="ru-RU"/>
        </a:p>
      </dgm:t>
    </dgm:pt>
    <dgm:pt modelId="{1356A07F-DD57-4515-A070-BAFBA2B42C95}" type="pres">
      <dgm:prSet presAssocID="{A516DB51-9190-4DE3-A726-84FFC79F4DF0}" presName="compNode" presStyleCnt="0"/>
      <dgm:spPr/>
    </dgm:pt>
    <dgm:pt modelId="{65C4EB70-9A16-4C03-8ADE-FE04D5D525B6}" type="pres">
      <dgm:prSet presAssocID="{A516DB51-9190-4DE3-A726-84FFC79F4DF0}" presName="dummyConnPt" presStyleCnt="0"/>
      <dgm:spPr/>
    </dgm:pt>
    <dgm:pt modelId="{784DD858-C274-488C-9680-537FBF807715}" type="pres">
      <dgm:prSet presAssocID="{A516DB51-9190-4DE3-A726-84FFC79F4DF0}" presName="node" presStyleLbl="node1" presStyleIdx="7" presStyleCnt="10" custScaleX="112803" custScaleY="92926">
        <dgm:presLayoutVars>
          <dgm:bulletEnabled val="1"/>
        </dgm:presLayoutVars>
      </dgm:prSet>
      <dgm:spPr/>
      <dgm:t>
        <a:bodyPr/>
        <a:lstStyle/>
        <a:p>
          <a:endParaRPr lang="ru-RU"/>
        </a:p>
      </dgm:t>
    </dgm:pt>
    <dgm:pt modelId="{F1E15D32-FBDA-4E73-8B29-CDB69E31EA5B}" type="pres">
      <dgm:prSet presAssocID="{85B71A19-37AD-46FE-B275-20229FC6B4ED}" presName="sibTrans" presStyleLbl="bgSibTrans2D1" presStyleIdx="7" presStyleCnt="9"/>
      <dgm:spPr/>
      <dgm:t>
        <a:bodyPr/>
        <a:lstStyle/>
        <a:p>
          <a:endParaRPr lang="ru-RU"/>
        </a:p>
      </dgm:t>
    </dgm:pt>
    <dgm:pt modelId="{F6F70F81-910E-44B8-9FEA-A8E80FD944B4}" type="pres">
      <dgm:prSet presAssocID="{0AA12F9F-7B1F-4B4D-A4CE-927648A88093}" presName="compNode" presStyleCnt="0"/>
      <dgm:spPr/>
    </dgm:pt>
    <dgm:pt modelId="{508F3B74-5F14-4009-BC6E-0FEDF1353286}" type="pres">
      <dgm:prSet presAssocID="{0AA12F9F-7B1F-4B4D-A4CE-927648A88093}" presName="dummyConnPt" presStyleCnt="0"/>
      <dgm:spPr/>
    </dgm:pt>
    <dgm:pt modelId="{490F68A0-8439-40DE-A080-850FDEFEB7FF}" type="pres">
      <dgm:prSet presAssocID="{0AA12F9F-7B1F-4B4D-A4CE-927648A88093}" presName="node" presStyleLbl="node1" presStyleIdx="8" presStyleCnt="10">
        <dgm:presLayoutVars>
          <dgm:bulletEnabled val="1"/>
        </dgm:presLayoutVars>
      </dgm:prSet>
      <dgm:spPr/>
      <dgm:t>
        <a:bodyPr/>
        <a:lstStyle/>
        <a:p>
          <a:endParaRPr lang="ru-RU"/>
        </a:p>
      </dgm:t>
    </dgm:pt>
    <dgm:pt modelId="{765F235C-7295-4325-87F9-81E05F546E20}" type="pres">
      <dgm:prSet presAssocID="{FDBF7268-AEAC-4CE2-A66D-D912B0AAB1FF}" presName="sibTrans" presStyleLbl="bgSibTrans2D1" presStyleIdx="8" presStyleCnt="9"/>
      <dgm:spPr/>
      <dgm:t>
        <a:bodyPr/>
        <a:lstStyle/>
        <a:p>
          <a:endParaRPr lang="ru-RU"/>
        </a:p>
      </dgm:t>
    </dgm:pt>
    <dgm:pt modelId="{9802535D-ECA1-4ECB-816A-BBF9B182C1FF}" type="pres">
      <dgm:prSet presAssocID="{907756D6-7C1C-43EF-B9F5-418A80BC78D0}" presName="compNode" presStyleCnt="0"/>
      <dgm:spPr/>
    </dgm:pt>
    <dgm:pt modelId="{20808F64-8887-4546-A7CA-9B85E98465D5}" type="pres">
      <dgm:prSet presAssocID="{907756D6-7C1C-43EF-B9F5-418A80BC78D0}" presName="dummyConnPt" presStyleCnt="0"/>
      <dgm:spPr/>
    </dgm:pt>
    <dgm:pt modelId="{6B1163AB-60C6-4599-99E5-2D5BCD069760}" type="pres">
      <dgm:prSet presAssocID="{907756D6-7C1C-43EF-B9F5-418A80BC78D0}" presName="node" presStyleLbl="node1" presStyleIdx="9" presStyleCnt="10">
        <dgm:presLayoutVars>
          <dgm:bulletEnabled val="1"/>
        </dgm:presLayoutVars>
      </dgm:prSet>
      <dgm:spPr/>
      <dgm:t>
        <a:bodyPr/>
        <a:lstStyle/>
        <a:p>
          <a:endParaRPr lang="ru-RU"/>
        </a:p>
      </dgm:t>
    </dgm:pt>
  </dgm:ptLst>
  <dgm:cxnLst>
    <dgm:cxn modelId="{B84EAAB7-F503-43F8-B27B-B8F185B33371}" type="presOf" srcId="{40EA4C29-AFF3-4078-AB63-6B941D88E6AB}" destId="{6646FB2B-95C3-4A1D-B9A5-218A0C1A886C}" srcOrd="0" destOrd="0" presId="urn:microsoft.com/office/officeart/2005/8/layout/bProcess4"/>
    <dgm:cxn modelId="{32FE9035-8B71-45A6-8E47-8E9FF29497A2}" type="presOf" srcId="{7F6EF604-C2F5-4B9D-BDB2-0E9D2A0F4328}" destId="{ECD2A6FE-E0C3-4A8C-A4D6-568AFA14F839}" srcOrd="0" destOrd="0" presId="urn:microsoft.com/office/officeart/2005/8/layout/bProcess4"/>
    <dgm:cxn modelId="{38CDF378-53DE-4364-82F7-DB08AB1EF6B2}" type="presOf" srcId="{D98E9B60-CE49-42C6-BAEB-FCF0CB4216F4}" destId="{2671E91B-38A0-42B7-8B27-5BC552EDE0A6}" srcOrd="0" destOrd="0" presId="urn:microsoft.com/office/officeart/2005/8/layout/bProcess4"/>
    <dgm:cxn modelId="{B0FC53BA-E7A4-4D16-8378-52A23F20A2D3}" type="presOf" srcId="{043E7518-5B63-4CD2-AA90-911A742D95FF}" destId="{7E530AB3-4CC4-4BC6-A796-409914F5F4B4}" srcOrd="0" destOrd="0" presId="urn:microsoft.com/office/officeart/2005/8/layout/bProcess4"/>
    <dgm:cxn modelId="{6F67B095-7416-407C-8897-15AAB7EE7867}" type="presOf" srcId="{5A229FDF-48F3-4F85-A881-77985C2EF520}" destId="{DA8D799D-8900-44DC-974F-E0054598E92A}" srcOrd="0" destOrd="0" presId="urn:microsoft.com/office/officeart/2005/8/layout/bProcess4"/>
    <dgm:cxn modelId="{DD58F814-FACF-4144-B585-4C471C01F2BC}" type="presOf" srcId="{6FEF379E-CDDA-4E16-A298-3BE628957B2A}" destId="{B782CAAE-6F86-468D-A499-76462E1D1D65}" srcOrd="0" destOrd="0" presId="urn:microsoft.com/office/officeart/2005/8/layout/bProcess4"/>
    <dgm:cxn modelId="{B2158FB1-FAE0-424A-8437-70B8C2772F48}" type="presOf" srcId="{DD525914-61D8-4309-837A-7EA7F7CDEF2F}" destId="{28F15596-B761-4CD7-91E5-2E8B949F8A23}" srcOrd="0" destOrd="0" presId="urn:microsoft.com/office/officeart/2005/8/layout/bProcess4"/>
    <dgm:cxn modelId="{EE43B912-0DDD-4FF6-8BE8-1F98B950EC0A}" type="presOf" srcId="{9687FAB4-E883-465F-BE8D-B9A1C843F0C5}" destId="{54892823-EE4F-4C27-9D74-FC5902EC5E6E}" srcOrd="0" destOrd="0" presId="urn:microsoft.com/office/officeart/2005/8/layout/bProcess4"/>
    <dgm:cxn modelId="{AAA43B9C-8B7A-4079-B22A-DFED74B966D5}" srcId="{D98E9B60-CE49-42C6-BAEB-FCF0CB4216F4}" destId="{0AA12F9F-7B1F-4B4D-A4CE-927648A88093}" srcOrd="8" destOrd="0" parTransId="{8906E4BE-4B58-4D53-8DCE-828CC15D5367}" sibTransId="{FDBF7268-AEAC-4CE2-A66D-D912B0AAB1FF}"/>
    <dgm:cxn modelId="{88D4F9A6-BDB6-4E29-BA84-912BD9BB3DEE}" type="presOf" srcId="{FDBF7268-AEAC-4CE2-A66D-D912B0AAB1FF}" destId="{765F235C-7295-4325-87F9-81E05F546E20}" srcOrd="0" destOrd="0" presId="urn:microsoft.com/office/officeart/2005/8/layout/bProcess4"/>
    <dgm:cxn modelId="{F8391821-755D-4FFE-AFA7-500320A70FFA}" srcId="{D98E9B60-CE49-42C6-BAEB-FCF0CB4216F4}" destId="{A516DB51-9190-4DE3-A726-84FFC79F4DF0}" srcOrd="7" destOrd="0" parTransId="{CF4FBD0E-44D6-47C2-B926-FF9D023874C9}" sibTransId="{85B71A19-37AD-46FE-B275-20229FC6B4ED}"/>
    <dgm:cxn modelId="{BF7575E2-BD8A-4B19-8334-62EDDEA020AD}" srcId="{D98E9B60-CE49-42C6-BAEB-FCF0CB4216F4}" destId="{6FEF379E-CDDA-4E16-A298-3BE628957B2A}" srcOrd="5" destOrd="0" parTransId="{FCEB4840-CA1A-4D72-B3D0-82BCA3E65B4B}" sibTransId="{5A229FDF-48F3-4F85-A881-77985C2EF520}"/>
    <dgm:cxn modelId="{1C62FFED-3F30-47FB-88F7-16F6DEEE9612}" type="presOf" srcId="{689196AA-285A-4763-943B-F09BC01C5D09}" destId="{9B1BA537-8387-4661-A4A4-55DD4C2671EB}" srcOrd="0" destOrd="0" presId="urn:microsoft.com/office/officeart/2005/8/layout/bProcess4"/>
    <dgm:cxn modelId="{B98FAC27-DF2D-4E53-947E-60A4BCAE92C6}" type="presOf" srcId="{B75959D2-0E0E-4043-A181-ACB322FE0FA9}" destId="{D6AE38E6-5668-44FF-B43D-12A363FEBC6F}" srcOrd="0" destOrd="0" presId="urn:microsoft.com/office/officeart/2005/8/layout/bProcess4"/>
    <dgm:cxn modelId="{A3583199-E8BE-4055-9E13-E534D7C505AA}" srcId="{D98E9B60-CE49-42C6-BAEB-FCF0CB4216F4}" destId="{2CA4D390-BF99-44E4-90C2-9326A883B692}" srcOrd="4" destOrd="0" parTransId="{56CCB1E4-92E2-4877-A781-E1C3F017EC78}" sibTransId="{9687FAB4-E883-465F-BE8D-B9A1C843F0C5}"/>
    <dgm:cxn modelId="{9A2383B9-D956-40BF-B45A-26D53965F169}" type="presOf" srcId="{907756D6-7C1C-43EF-B9F5-418A80BC78D0}" destId="{6B1163AB-60C6-4599-99E5-2D5BCD069760}" srcOrd="0" destOrd="0" presId="urn:microsoft.com/office/officeart/2005/8/layout/bProcess4"/>
    <dgm:cxn modelId="{E16CDD4E-EF14-4F46-816E-FAE22882B7E6}" type="presOf" srcId="{683D859C-355C-4A88-A9EF-1630CD7462E8}" destId="{4ED5BC1E-D797-4262-8849-128AE1723928}" srcOrd="0" destOrd="0" presId="urn:microsoft.com/office/officeart/2005/8/layout/bProcess4"/>
    <dgm:cxn modelId="{66C85A76-24E8-45C2-A554-6B28485D6ECB}" type="presOf" srcId="{4AEE0D11-7EC3-4F3E-921F-2E6880904B75}" destId="{7ACE82E8-140E-4DF7-AF46-6C0AFCBA8398}" srcOrd="0" destOrd="0" presId="urn:microsoft.com/office/officeart/2005/8/layout/bProcess4"/>
    <dgm:cxn modelId="{7CEDE3FD-3FD0-414B-9DC9-21BC00EAB27B}" type="presOf" srcId="{85B71A19-37AD-46FE-B275-20229FC6B4ED}" destId="{F1E15D32-FBDA-4E73-8B29-CDB69E31EA5B}" srcOrd="0" destOrd="0" presId="urn:microsoft.com/office/officeart/2005/8/layout/bProcess4"/>
    <dgm:cxn modelId="{198EFF23-1A34-488B-956B-9E745EE89E6B}" srcId="{D98E9B60-CE49-42C6-BAEB-FCF0CB4216F4}" destId="{40EA4C29-AFF3-4078-AB63-6B941D88E6AB}" srcOrd="2" destOrd="0" parTransId="{1DC479C0-50A2-47C4-B9D1-E58BE0EAA6C2}" sibTransId="{4AEE0D11-7EC3-4F3E-921F-2E6880904B75}"/>
    <dgm:cxn modelId="{E0AD7905-5A17-4541-9BF5-A2529A0EA981}" type="presOf" srcId="{A516DB51-9190-4DE3-A726-84FFC79F4DF0}" destId="{784DD858-C274-488C-9680-537FBF807715}" srcOrd="0" destOrd="0" presId="urn:microsoft.com/office/officeart/2005/8/layout/bProcess4"/>
    <dgm:cxn modelId="{5539FDBF-5307-47CF-96E3-9B5BA1A60900}" srcId="{D98E9B60-CE49-42C6-BAEB-FCF0CB4216F4}" destId="{5F3F822C-D0BA-49A2-824E-997310B09D1D}" srcOrd="3" destOrd="0" parTransId="{A7915887-74C1-442A-A869-BA81CF966767}" sibTransId="{B75959D2-0E0E-4043-A181-ACB322FE0FA9}"/>
    <dgm:cxn modelId="{BC4F8E25-67D3-4CCB-A451-44343CD9C041}" srcId="{D98E9B60-CE49-42C6-BAEB-FCF0CB4216F4}" destId="{DD525914-61D8-4309-837A-7EA7F7CDEF2F}" srcOrd="0" destOrd="0" parTransId="{A73D1917-27F9-4976-8A06-0FD9357CE51C}" sibTransId="{683D859C-355C-4A88-A9EF-1630CD7462E8}"/>
    <dgm:cxn modelId="{C3486A7A-6BAC-4BF7-A972-EE43E5F2B20D}" type="presOf" srcId="{DA48ACE3-EBA7-4FED-944F-AE27C7BBD8EB}" destId="{FA78356C-AFC2-4DF3-8772-B465E12A60A4}" srcOrd="0" destOrd="0" presId="urn:microsoft.com/office/officeart/2005/8/layout/bProcess4"/>
    <dgm:cxn modelId="{0415E79A-A6FB-4FC0-B18F-C2422F1A6222}" type="presOf" srcId="{5F3F822C-D0BA-49A2-824E-997310B09D1D}" destId="{C97926D3-609F-448A-854A-1DD4C701D34F}" srcOrd="0" destOrd="0" presId="urn:microsoft.com/office/officeart/2005/8/layout/bProcess4"/>
    <dgm:cxn modelId="{34A540F4-8AE9-46A9-B9DA-EB2DFCF77612}" type="presOf" srcId="{2CA4D390-BF99-44E4-90C2-9326A883B692}" destId="{AD588CFE-4653-447A-AFC8-00920B87849A}" srcOrd="0" destOrd="0" presId="urn:microsoft.com/office/officeart/2005/8/layout/bProcess4"/>
    <dgm:cxn modelId="{D6BD4219-BD60-420D-A6E8-610C00D38C9E}" srcId="{D98E9B60-CE49-42C6-BAEB-FCF0CB4216F4}" destId="{043E7518-5B63-4CD2-AA90-911A742D95FF}" srcOrd="1" destOrd="0" parTransId="{07C26895-F6C8-46AB-9F0A-E4265393D04D}" sibTransId="{689196AA-285A-4763-943B-F09BC01C5D09}"/>
    <dgm:cxn modelId="{DD2F6F4B-FE7B-4233-A61A-AC21946813BC}" type="presOf" srcId="{0AA12F9F-7B1F-4B4D-A4CE-927648A88093}" destId="{490F68A0-8439-40DE-A080-850FDEFEB7FF}" srcOrd="0" destOrd="0" presId="urn:microsoft.com/office/officeart/2005/8/layout/bProcess4"/>
    <dgm:cxn modelId="{58D44B24-F409-4BC6-90EC-C40FB816CF0E}" srcId="{D98E9B60-CE49-42C6-BAEB-FCF0CB4216F4}" destId="{907756D6-7C1C-43EF-B9F5-418A80BC78D0}" srcOrd="9" destOrd="0" parTransId="{28DABB56-266D-4E8D-8952-FA768EE5DDD7}" sibTransId="{390869D2-D0A5-482A-A79E-9B697F53C978}"/>
    <dgm:cxn modelId="{97157CD8-0978-4D9D-8A01-8A6D70D0BC31}" srcId="{D98E9B60-CE49-42C6-BAEB-FCF0CB4216F4}" destId="{DA48ACE3-EBA7-4FED-944F-AE27C7BBD8EB}" srcOrd="6" destOrd="0" parTransId="{18E5C7C3-FAFC-426E-9E95-07567B26BB24}" sibTransId="{7F6EF604-C2F5-4B9D-BDB2-0E9D2A0F4328}"/>
    <dgm:cxn modelId="{134F35B5-8C24-416F-B012-5ECDFE11B837}" type="presParOf" srcId="{2671E91B-38A0-42B7-8B27-5BC552EDE0A6}" destId="{FCCCD006-BC83-4624-B8D2-F51CC15C31D8}" srcOrd="0" destOrd="0" presId="urn:microsoft.com/office/officeart/2005/8/layout/bProcess4"/>
    <dgm:cxn modelId="{A19C6919-E827-4AA6-B80B-E7D4D0D2350F}" type="presParOf" srcId="{FCCCD006-BC83-4624-B8D2-F51CC15C31D8}" destId="{7D3724B8-C4E4-4FAE-8D43-B300C4A6C9DC}" srcOrd="0" destOrd="0" presId="urn:microsoft.com/office/officeart/2005/8/layout/bProcess4"/>
    <dgm:cxn modelId="{E3114B7F-B3C1-4BE0-A6EC-D174B3DF89A3}" type="presParOf" srcId="{FCCCD006-BC83-4624-B8D2-F51CC15C31D8}" destId="{28F15596-B761-4CD7-91E5-2E8B949F8A23}" srcOrd="1" destOrd="0" presId="urn:microsoft.com/office/officeart/2005/8/layout/bProcess4"/>
    <dgm:cxn modelId="{38468536-CE3C-404F-8C66-9F2D00A6D50A}" type="presParOf" srcId="{2671E91B-38A0-42B7-8B27-5BC552EDE0A6}" destId="{4ED5BC1E-D797-4262-8849-128AE1723928}" srcOrd="1" destOrd="0" presId="urn:microsoft.com/office/officeart/2005/8/layout/bProcess4"/>
    <dgm:cxn modelId="{8A885978-92C4-4D64-8D26-44D01175B397}" type="presParOf" srcId="{2671E91B-38A0-42B7-8B27-5BC552EDE0A6}" destId="{0D8269F9-8369-433E-A0B1-83469574B041}" srcOrd="2" destOrd="0" presId="urn:microsoft.com/office/officeart/2005/8/layout/bProcess4"/>
    <dgm:cxn modelId="{DCDCDF7E-85F4-412D-BBC1-84FC934B6880}" type="presParOf" srcId="{0D8269F9-8369-433E-A0B1-83469574B041}" destId="{61E71C86-8034-4A29-89E0-C875B1EAF2D6}" srcOrd="0" destOrd="0" presId="urn:microsoft.com/office/officeart/2005/8/layout/bProcess4"/>
    <dgm:cxn modelId="{915D052E-76AD-4F07-82BF-747CFB8B9D16}" type="presParOf" srcId="{0D8269F9-8369-433E-A0B1-83469574B041}" destId="{7E530AB3-4CC4-4BC6-A796-409914F5F4B4}" srcOrd="1" destOrd="0" presId="urn:microsoft.com/office/officeart/2005/8/layout/bProcess4"/>
    <dgm:cxn modelId="{8A6B28EB-F842-4CDE-A5E4-1D86FFDCDB36}" type="presParOf" srcId="{2671E91B-38A0-42B7-8B27-5BC552EDE0A6}" destId="{9B1BA537-8387-4661-A4A4-55DD4C2671EB}" srcOrd="3" destOrd="0" presId="urn:microsoft.com/office/officeart/2005/8/layout/bProcess4"/>
    <dgm:cxn modelId="{302FF393-E081-4100-A6EA-42B5776043C0}" type="presParOf" srcId="{2671E91B-38A0-42B7-8B27-5BC552EDE0A6}" destId="{08E73716-F08E-423D-9EBD-EE05A8B01E21}" srcOrd="4" destOrd="0" presId="urn:microsoft.com/office/officeart/2005/8/layout/bProcess4"/>
    <dgm:cxn modelId="{339C333E-80AB-4561-B78B-47078468009D}" type="presParOf" srcId="{08E73716-F08E-423D-9EBD-EE05A8B01E21}" destId="{656368E7-B81D-4EF6-8F35-F70A869F1364}" srcOrd="0" destOrd="0" presId="urn:microsoft.com/office/officeart/2005/8/layout/bProcess4"/>
    <dgm:cxn modelId="{B1AACB81-BC60-49B9-B597-08BA8D477140}" type="presParOf" srcId="{08E73716-F08E-423D-9EBD-EE05A8B01E21}" destId="{6646FB2B-95C3-4A1D-B9A5-218A0C1A886C}" srcOrd="1" destOrd="0" presId="urn:microsoft.com/office/officeart/2005/8/layout/bProcess4"/>
    <dgm:cxn modelId="{4390E6BE-0294-43BF-9EAB-52A7EDC02AA1}" type="presParOf" srcId="{2671E91B-38A0-42B7-8B27-5BC552EDE0A6}" destId="{7ACE82E8-140E-4DF7-AF46-6C0AFCBA8398}" srcOrd="5" destOrd="0" presId="urn:microsoft.com/office/officeart/2005/8/layout/bProcess4"/>
    <dgm:cxn modelId="{99DE924E-60E6-4F55-9A8E-311E52E38978}" type="presParOf" srcId="{2671E91B-38A0-42B7-8B27-5BC552EDE0A6}" destId="{6AC4CBB5-BCA1-492F-AFFD-4C4C16405132}" srcOrd="6" destOrd="0" presId="urn:microsoft.com/office/officeart/2005/8/layout/bProcess4"/>
    <dgm:cxn modelId="{A629FF3D-112C-4939-B999-787DE6C66CAB}" type="presParOf" srcId="{6AC4CBB5-BCA1-492F-AFFD-4C4C16405132}" destId="{0367297B-F902-4D3A-9071-D55CBCFA29A4}" srcOrd="0" destOrd="0" presId="urn:microsoft.com/office/officeart/2005/8/layout/bProcess4"/>
    <dgm:cxn modelId="{F17250F7-7DE6-442E-B55D-BDBBBFB048D9}" type="presParOf" srcId="{6AC4CBB5-BCA1-492F-AFFD-4C4C16405132}" destId="{C97926D3-609F-448A-854A-1DD4C701D34F}" srcOrd="1" destOrd="0" presId="urn:microsoft.com/office/officeart/2005/8/layout/bProcess4"/>
    <dgm:cxn modelId="{884EB7AB-4291-42AA-9864-28A6D58B6171}" type="presParOf" srcId="{2671E91B-38A0-42B7-8B27-5BC552EDE0A6}" destId="{D6AE38E6-5668-44FF-B43D-12A363FEBC6F}" srcOrd="7" destOrd="0" presId="urn:microsoft.com/office/officeart/2005/8/layout/bProcess4"/>
    <dgm:cxn modelId="{B4B8778E-39A6-4333-92F6-C3B9D013107A}" type="presParOf" srcId="{2671E91B-38A0-42B7-8B27-5BC552EDE0A6}" destId="{789DD113-74D7-4BA4-A98D-912DBE530985}" srcOrd="8" destOrd="0" presId="urn:microsoft.com/office/officeart/2005/8/layout/bProcess4"/>
    <dgm:cxn modelId="{1FE8BA29-21D6-46AC-9559-9F28E2F0651D}" type="presParOf" srcId="{789DD113-74D7-4BA4-A98D-912DBE530985}" destId="{ACD747B7-CF50-4659-8F31-9E1EE9CEDD8A}" srcOrd="0" destOrd="0" presId="urn:microsoft.com/office/officeart/2005/8/layout/bProcess4"/>
    <dgm:cxn modelId="{71C8A556-6F63-49F0-8E81-AF0921CF45EF}" type="presParOf" srcId="{789DD113-74D7-4BA4-A98D-912DBE530985}" destId="{AD588CFE-4653-447A-AFC8-00920B87849A}" srcOrd="1" destOrd="0" presId="urn:microsoft.com/office/officeart/2005/8/layout/bProcess4"/>
    <dgm:cxn modelId="{4C582E57-DEF0-4DE7-AF3D-7B00C2DDB176}" type="presParOf" srcId="{2671E91B-38A0-42B7-8B27-5BC552EDE0A6}" destId="{54892823-EE4F-4C27-9D74-FC5902EC5E6E}" srcOrd="9" destOrd="0" presId="urn:microsoft.com/office/officeart/2005/8/layout/bProcess4"/>
    <dgm:cxn modelId="{DA8CC38E-0934-4FF7-8E4D-BBB5AAADE3C2}" type="presParOf" srcId="{2671E91B-38A0-42B7-8B27-5BC552EDE0A6}" destId="{6F30C266-A07A-4689-A544-15B84AED6D92}" srcOrd="10" destOrd="0" presId="urn:microsoft.com/office/officeart/2005/8/layout/bProcess4"/>
    <dgm:cxn modelId="{6CC3CBB8-3CCB-40BB-9A81-D8FC48E0BACA}" type="presParOf" srcId="{6F30C266-A07A-4689-A544-15B84AED6D92}" destId="{55D0B642-600D-44FE-91BE-006B3AF43936}" srcOrd="0" destOrd="0" presId="urn:microsoft.com/office/officeart/2005/8/layout/bProcess4"/>
    <dgm:cxn modelId="{DF617B85-9A25-4A10-A186-5FDBC2E1C9B5}" type="presParOf" srcId="{6F30C266-A07A-4689-A544-15B84AED6D92}" destId="{B782CAAE-6F86-468D-A499-76462E1D1D65}" srcOrd="1" destOrd="0" presId="urn:microsoft.com/office/officeart/2005/8/layout/bProcess4"/>
    <dgm:cxn modelId="{C0A9D836-7661-414D-95C2-046C9CF1D8C1}" type="presParOf" srcId="{2671E91B-38A0-42B7-8B27-5BC552EDE0A6}" destId="{DA8D799D-8900-44DC-974F-E0054598E92A}" srcOrd="11" destOrd="0" presId="urn:microsoft.com/office/officeart/2005/8/layout/bProcess4"/>
    <dgm:cxn modelId="{C1ABFDC0-5C07-4D16-8783-D1C163318BC6}" type="presParOf" srcId="{2671E91B-38A0-42B7-8B27-5BC552EDE0A6}" destId="{400D4626-62E4-4F4E-8997-F108656A5672}" srcOrd="12" destOrd="0" presId="urn:microsoft.com/office/officeart/2005/8/layout/bProcess4"/>
    <dgm:cxn modelId="{58EA8B98-9814-457D-8239-330CAEE945A8}" type="presParOf" srcId="{400D4626-62E4-4F4E-8997-F108656A5672}" destId="{DCB39090-0DC3-4DC0-92FA-7E0A3BF7EBAA}" srcOrd="0" destOrd="0" presId="urn:microsoft.com/office/officeart/2005/8/layout/bProcess4"/>
    <dgm:cxn modelId="{93AE2CAC-9735-4ECA-98DF-98E486EECFB2}" type="presParOf" srcId="{400D4626-62E4-4F4E-8997-F108656A5672}" destId="{FA78356C-AFC2-4DF3-8772-B465E12A60A4}" srcOrd="1" destOrd="0" presId="urn:microsoft.com/office/officeart/2005/8/layout/bProcess4"/>
    <dgm:cxn modelId="{A314BC1A-DB01-4DB5-B02B-DB27573EA89A}" type="presParOf" srcId="{2671E91B-38A0-42B7-8B27-5BC552EDE0A6}" destId="{ECD2A6FE-E0C3-4A8C-A4D6-568AFA14F839}" srcOrd="13" destOrd="0" presId="urn:microsoft.com/office/officeart/2005/8/layout/bProcess4"/>
    <dgm:cxn modelId="{7A2E660A-5673-4742-B87A-C50BAEAA789A}" type="presParOf" srcId="{2671E91B-38A0-42B7-8B27-5BC552EDE0A6}" destId="{1356A07F-DD57-4515-A070-BAFBA2B42C95}" srcOrd="14" destOrd="0" presId="urn:microsoft.com/office/officeart/2005/8/layout/bProcess4"/>
    <dgm:cxn modelId="{294C33F9-657B-4987-81BA-0AE7580506A8}" type="presParOf" srcId="{1356A07F-DD57-4515-A070-BAFBA2B42C95}" destId="{65C4EB70-9A16-4C03-8ADE-FE04D5D525B6}" srcOrd="0" destOrd="0" presId="urn:microsoft.com/office/officeart/2005/8/layout/bProcess4"/>
    <dgm:cxn modelId="{F85486F7-B7DF-4323-AA3B-BCBC2CFEF841}" type="presParOf" srcId="{1356A07F-DD57-4515-A070-BAFBA2B42C95}" destId="{784DD858-C274-488C-9680-537FBF807715}" srcOrd="1" destOrd="0" presId="urn:microsoft.com/office/officeart/2005/8/layout/bProcess4"/>
    <dgm:cxn modelId="{74097583-BBF1-4E89-8DC8-FC6D352A8984}" type="presParOf" srcId="{2671E91B-38A0-42B7-8B27-5BC552EDE0A6}" destId="{F1E15D32-FBDA-4E73-8B29-CDB69E31EA5B}" srcOrd="15" destOrd="0" presId="urn:microsoft.com/office/officeart/2005/8/layout/bProcess4"/>
    <dgm:cxn modelId="{759A3567-F796-4704-A12D-B3103255C8CC}" type="presParOf" srcId="{2671E91B-38A0-42B7-8B27-5BC552EDE0A6}" destId="{F6F70F81-910E-44B8-9FEA-A8E80FD944B4}" srcOrd="16" destOrd="0" presId="urn:microsoft.com/office/officeart/2005/8/layout/bProcess4"/>
    <dgm:cxn modelId="{78A0942F-2543-4773-9E87-C010488573AC}" type="presParOf" srcId="{F6F70F81-910E-44B8-9FEA-A8E80FD944B4}" destId="{508F3B74-5F14-4009-BC6E-0FEDF1353286}" srcOrd="0" destOrd="0" presId="urn:microsoft.com/office/officeart/2005/8/layout/bProcess4"/>
    <dgm:cxn modelId="{97F1CE36-05CA-4EBE-812C-B51F534C981D}" type="presParOf" srcId="{F6F70F81-910E-44B8-9FEA-A8E80FD944B4}" destId="{490F68A0-8439-40DE-A080-850FDEFEB7FF}" srcOrd="1" destOrd="0" presId="urn:microsoft.com/office/officeart/2005/8/layout/bProcess4"/>
    <dgm:cxn modelId="{7922F099-A00B-461A-BDA0-23986FE50144}" type="presParOf" srcId="{2671E91B-38A0-42B7-8B27-5BC552EDE0A6}" destId="{765F235C-7295-4325-87F9-81E05F546E20}" srcOrd="17" destOrd="0" presId="urn:microsoft.com/office/officeart/2005/8/layout/bProcess4"/>
    <dgm:cxn modelId="{A9E5508C-9F56-4B7D-A5DA-837628070ECF}" type="presParOf" srcId="{2671E91B-38A0-42B7-8B27-5BC552EDE0A6}" destId="{9802535D-ECA1-4ECB-816A-BBF9B182C1FF}" srcOrd="18" destOrd="0" presId="urn:microsoft.com/office/officeart/2005/8/layout/bProcess4"/>
    <dgm:cxn modelId="{132F6178-A800-4E3B-BFAE-7DBD4A61F6FF}" type="presParOf" srcId="{9802535D-ECA1-4ECB-816A-BBF9B182C1FF}" destId="{20808F64-8887-4546-A7CA-9B85E98465D5}" srcOrd="0" destOrd="0" presId="urn:microsoft.com/office/officeart/2005/8/layout/bProcess4"/>
    <dgm:cxn modelId="{B1C01038-C935-4DC3-B5AB-1030B95BD175}" type="presParOf" srcId="{9802535D-ECA1-4ECB-816A-BBF9B182C1FF}" destId="{6B1163AB-60C6-4599-99E5-2D5BCD069760}" srcOrd="1" destOrd="0" presId="urn:microsoft.com/office/officeart/2005/8/layout/bProcess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0093609-6BB9-46E8-A8C3-506509AD870D}">
      <dsp:nvSpPr>
        <dsp:cNvPr id="0" name=""/>
        <dsp:cNvSpPr/>
      </dsp:nvSpPr>
      <dsp:spPr>
        <a:xfrm>
          <a:off x="1336258" y="647584"/>
          <a:ext cx="4883211" cy="1695875"/>
        </a:xfrm>
        <a:prstGeom prst="ellipse">
          <a:avLst/>
        </a:prstGeom>
        <a:solidFill>
          <a:schemeClr val="accent1">
            <a:tint val="50000"/>
            <a:alpha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A4EEA82-C134-4503-B7B6-A9C6C6F7F837}">
      <dsp:nvSpPr>
        <dsp:cNvPr id="0" name=""/>
        <dsp:cNvSpPr/>
      </dsp:nvSpPr>
      <dsp:spPr>
        <a:xfrm>
          <a:off x="3312256" y="4800207"/>
          <a:ext cx="946358" cy="605669"/>
        </a:xfrm>
        <a:prstGeom prst="downArrow">
          <a:avLst/>
        </a:prstGeom>
        <a:solidFill>
          <a:schemeClr val="accent1">
            <a:lumMod val="7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C4EA0C0-B0D0-4A6E-9370-F59BF7B3275F}">
      <dsp:nvSpPr>
        <dsp:cNvPr id="0" name=""/>
        <dsp:cNvSpPr/>
      </dsp:nvSpPr>
      <dsp:spPr>
        <a:xfrm>
          <a:off x="1514174" y="5284743"/>
          <a:ext cx="4542522" cy="11356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199136" rIns="199136" bIns="199136" numCol="1" spcCol="1270" anchor="ctr" anchorCtr="0">
          <a:noAutofit/>
        </a:bodyPr>
        <a:lstStyle/>
        <a:p>
          <a:pPr lvl="0" algn="ctr" defTabSz="1244600">
            <a:lnSpc>
              <a:spcPct val="90000"/>
            </a:lnSpc>
            <a:spcBef>
              <a:spcPct val="0"/>
            </a:spcBef>
            <a:spcAft>
              <a:spcPct val="35000"/>
            </a:spcAft>
          </a:pPr>
          <a:r>
            <a:rPr lang="ru-RU" sz="2800" b="1" kern="1200" cap="none" spc="0" dirty="0" smtClean="0">
              <a:ln w="1905"/>
              <a:solidFill>
                <a:srgbClr val="C00000"/>
              </a:solidFill>
              <a:effectLst>
                <a:innerShdw blurRad="69850" dist="43180" dir="5400000">
                  <a:srgbClr val="000000">
                    <a:alpha val="65000"/>
                  </a:srgbClr>
                </a:innerShdw>
              </a:effectLst>
              <a:latin typeface="Times New Roman" pitchFamily="18" charset="0"/>
              <a:cs typeface="Times New Roman" pitchFamily="18" charset="0"/>
            </a:rPr>
            <a:t>Технология проблемного обучения</a:t>
          </a:r>
          <a:endParaRPr lang="ru-RU" sz="2800" b="1" kern="1200" cap="none" spc="0" dirty="0">
            <a:ln w="1905"/>
            <a:solidFill>
              <a:srgbClr val="C00000"/>
            </a:solidFill>
            <a:effectLst>
              <a:innerShdw blurRad="69850" dist="43180" dir="5400000">
                <a:srgbClr val="000000">
                  <a:alpha val="65000"/>
                </a:srgbClr>
              </a:innerShdw>
            </a:effectLst>
            <a:latin typeface="Times New Roman" pitchFamily="18" charset="0"/>
            <a:cs typeface="Times New Roman" pitchFamily="18" charset="0"/>
          </a:endParaRPr>
        </a:p>
      </dsp:txBody>
      <dsp:txXfrm>
        <a:off x="1514174" y="5284743"/>
        <a:ext cx="4542522" cy="1135630"/>
      </dsp:txXfrm>
    </dsp:sp>
    <dsp:sp modelId="{6829D5BC-B7B8-4244-BA1A-F39CFCF5A5D4}">
      <dsp:nvSpPr>
        <dsp:cNvPr id="0" name=""/>
        <dsp:cNvSpPr/>
      </dsp:nvSpPr>
      <dsp:spPr>
        <a:xfrm>
          <a:off x="2799071" y="2372373"/>
          <a:ext cx="2328559" cy="1907569"/>
        </a:xfrm>
        <a:prstGeom prst="ellipse">
          <a:avLst/>
        </a:prstGeom>
        <a:solidFill>
          <a:srgbClr val="FF6F0D"/>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Учебный диалог</a:t>
          </a:r>
          <a:endParaRPr lang="ru-RU" sz="2400" b="1" kern="1200" dirty="0">
            <a:latin typeface="Times New Roman" pitchFamily="18" charset="0"/>
            <a:cs typeface="Times New Roman" pitchFamily="18" charset="0"/>
          </a:endParaRPr>
        </a:p>
      </dsp:txBody>
      <dsp:txXfrm>
        <a:off x="3140081" y="2651730"/>
        <a:ext cx="1646539" cy="1348855"/>
      </dsp:txXfrm>
    </dsp:sp>
    <dsp:sp modelId="{553E14AD-A9C9-4FFF-8B29-37726C0ED26A}">
      <dsp:nvSpPr>
        <dsp:cNvPr id="0" name=""/>
        <dsp:cNvSpPr/>
      </dsp:nvSpPr>
      <dsp:spPr>
        <a:xfrm>
          <a:off x="1167194" y="800711"/>
          <a:ext cx="2609117" cy="1996983"/>
        </a:xfrm>
        <a:prstGeom prst="ellipse">
          <a:avLst/>
        </a:prstGeom>
        <a:solidFill>
          <a:schemeClr val="accent3">
            <a:lumMod val="7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Проблемное обучение</a:t>
          </a:r>
          <a:endParaRPr lang="ru-RU" sz="2400" b="1" kern="1200" dirty="0">
            <a:latin typeface="Times New Roman" pitchFamily="18" charset="0"/>
            <a:cs typeface="Times New Roman" pitchFamily="18" charset="0"/>
          </a:endParaRPr>
        </a:p>
      </dsp:txBody>
      <dsp:txXfrm>
        <a:off x="1549290" y="1093162"/>
        <a:ext cx="1844925" cy="1412081"/>
      </dsp:txXfrm>
    </dsp:sp>
    <dsp:sp modelId="{96D7818D-3270-4689-97D9-88AD51367C43}">
      <dsp:nvSpPr>
        <dsp:cNvPr id="0" name=""/>
        <dsp:cNvSpPr/>
      </dsp:nvSpPr>
      <dsp:spPr>
        <a:xfrm>
          <a:off x="3543454" y="728710"/>
          <a:ext cx="2760042" cy="1929459"/>
        </a:xfrm>
        <a:prstGeom prst="ellipse">
          <a:avLst/>
        </a:prstGeom>
        <a:solidFill>
          <a:schemeClr val="accent4">
            <a:lumMod val="75000"/>
          </a:schemeClr>
        </a:solidFill>
        <a:ln w="127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ru-RU" sz="2400" b="1" kern="1200" dirty="0" smtClean="0">
              <a:latin typeface="Times New Roman" pitchFamily="18" charset="0"/>
              <a:cs typeface="Times New Roman" pitchFamily="18" charset="0"/>
            </a:rPr>
            <a:t>Психология мышления и творчества</a:t>
          </a:r>
          <a:endParaRPr lang="ru-RU" sz="2400" b="1" kern="1200" dirty="0">
            <a:latin typeface="Times New Roman" pitchFamily="18" charset="0"/>
            <a:cs typeface="Times New Roman" pitchFamily="18" charset="0"/>
          </a:endParaRPr>
        </a:p>
      </dsp:txBody>
      <dsp:txXfrm>
        <a:off x="3947653" y="1011273"/>
        <a:ext cx="1951644" cy="1364333"/>
      </dsp:txXfrm>
    </dsp:sp>
    <dsp:sp modelId="{5872353A-2482-405D-9849-641F6EFD193C}">
      <dsp:nvSpPr>
        <dsp:cNvPr id="0" name=""/>
        <dsp:cNvSpPr/>
      </dsp:nvSpPr>
      <dsp:spPr>
        <a:xfrm>
          <a:off x="663143" y="437626"/>
          <a:ext cx="6244583" cy="4243206"/>
        </a:xfrm>
        <a:prstGeom prst="funnel">
          <a:avLst/>
        </a:prstGeom>
        <a:solidFill>
          <a:schemeClr val="accent1">
            <a:lumMod val="75000"/>
            <a:alpha val="40000"/>
          </a:schemeClr>
        </a:solidFill>
        <a:ln w="6350"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ED5BC1E-D797-4262-8849-128AE1723928}">
      <dsp:nvSpPr>
        <dsp:cNvPr id="0" name=""/>
        <dsp:cNvSpPr/>
      </dsp:nvSpPr>
      <dsp:spPr>
        <a:xfrm rot="5400000">
          <a:off x="178004" y="932886"/>
          <a:ext cx="1457995" cy="175961"/>
        </a:xfrm>
        <a:prstGeom prst="rect">
          <a:avLst/>
        </a:prstGeom>
        <a:solidFill>
          <a:schemeClr val="accent4">
            <a:hueOff val="0"/>
            <a:satOff val="0"/>
            <a:lumOff val="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28F15596-B761-4CD7-91E5-2E8B949F8A23}">
      <dsp:nvSpPr>
        <dsp:cNvPr id="0" name=""/>
        <dsp:cNvSpPr/>
      </dsp:nvSpPr>
      <dsp:spPr>
        <a:xfrm>
          <a:off x="389245" y="26"/>
          <a:ext cx="2200241" cy="1173076"/>
        </a:xfrm>
        <a:prstGeom prst="roundRect">
          <a:avLst>
            <a:gd name="adj" fmla="val 10000"/>
          </a:avLst>
        </a:prstGeom>
        <a:gradFill rotWithShape="0">
          <a:gsLst>
            <a:gs pos="0">
              <a:schemeClr val="accent4">
                <a:hueOff val="0"/>
                <a:satOff val="0"/>
                <a:lumOff val="0"/>
                <a:alphaOff val="0"/>
                <a:tint val="94000"/>
                <a:satMod val="103000"/>
                <a:lumMod val="102000"/>
              </a:schemeClr>
            </a:gs>
            <a:gs pos="50000">
              <a:schemeClr val="accent4">
                <a:hueOff val="0"/>
                <a:satOff val="0"/>
                <a:lumOff val="0"/>
                <a:alphaOff val="0"/>
                <a:shade val="100000"/>
                <a:satMod val="110000"/>
                <a:lumMod val="100000"/>
              </a:schemeClr>
            </a:gs>
            <a:gs pos="100000">
              <a:schemeClr val="accent4">
                <a:hueOff val="0"/>
                <a:satOff val="0"/>
                <a:lumOff val="0"/>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FF"/>
              </a:solidFill>
              <a:latin typeface="Times New Roman"/>
              <a:ea typeface="Calibri"/>
            </a:rPr>
            <a:t>успешный </a:t>
          </a:r>
          <a:endParaRPr lang="ru-RU" sz="2000" kern="1200" dirty="0">
            <a:solidFill>
              <a:srgbClr val="0000FF"/>
            </a:solidFill>
          </a:endParaRPr>
        </a:p>
      </dsp:txBody>
      <dsp:txXfrm>
        <a:off x="423603" y="34384"/>
        <a:ext cx="2131525" cy="1104360"/>
      </dsp:txXfrm>
    </dsp:sp>
    <dsp:sp modelId="{9B1BA537-8387-4661-A4A4-55DD4C2671EB}">
      <dsp:nvSpPr>
        <dsp:cNvPr id="0" name=""/>
        <dsp:cNvSpPr/>
      </dsp:nvSpPr>
      <dsp:spPr>
        <a:xfrm rot="5400000">
          <a:off x="178004" y="2399231"/>
          <a:ext cx="1457995" cy="175961"/>
        </a:xfrm>
        <a:prstGeom prst="rect">
          <a:avLst/>
        </a:prstGeom>
        <a:solidFill>
          <a:schemeClr val="accent4">
            <a:hueOff val="-2182737"/>
            <a:satOff val="5659"/>
            <a:lumOff val="270"/>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7E530AB3-4CC4-4BC6-A796-409914F5F4B4}">
      <dsp:nvSpPr>
        <dsp:cNvPr id="0" name=""/>
        <dsp:cNvSpPr/>
      </dsp:nvSpPr>
      <dsp:spPr>
        <a:xfrm>
          <a:off x="389245" y="1466371"/>
          <a:ext cx="2200241" cy="1173076"/>
        </a:xfrm>
        <a:prstGeom prst="roundRect">
          <a:avLst>
            <a:gd name="adj" fmla="val 10000"/>
          </a:avLst>
        </a:prstGeom>
        <a:gradFill rotWithShape="0">
          <a:gsLst>
            <a:gs pos="0">
              <a:schemeClr val="accent4">
                <a:hueOff val="-1940210"/>
                <a:satOff val="5031"/>
                <a:lumOff val="240"/>
                <a:alphaOff val="0"/>
                <a:tint val="94000"/>
                <a:satMod val="103000"/>
                <a:lumMod val="102000"/>
              </a:schemeClr>
            </a:gs>
            <a:gs pos="50000">
              <a:schemeClr val="accent4">
                <a:hueOff val="-1940210"/>
                <a:satOff val="5031"/>
                <a:lumOff val="240"/>
                <a:alphaOff val="0"/>
                <a:shade val="100000"/>
                <a:satMod val="110000"/>
                <a:lumMod val="100000"/>
              </a:schemeClr>
            </a:gs>
            <a:gs pos="100000">
              <a:schemeClr val="accent4">
                <a:hueOff val="-1940210"/>
                <a:satOff val="5031"/>
                <a:lumOff val="240"/>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FF"/>
              </a:solidFill>
              <a:latin typeface="Times New Roman"/>
              <a:ea typeface="Calibri"/>
            </a:rPr>
            <a:t>коммуникативно-грамотный</a:t>
          </a:r>
          <a:endParaRPr lang="ru-RU" sz="2000" kern="1200" dirty="0">
            <a:solidFill>
              <a:srgbClr val="0000FF"/>
            </a:solidFill>
          </a:endParaRPr>
        </a:p>
      </dsp:txBody>
      <dsp:txXfrm>
        <a:off x="423603" y="1500729"/>
        <a:ext cx="2131525" cy="1104360"/>
      </dsp:txXfrm>
    </dsp:sp>
    <dsp:sp modelId="{7ACE82E8-140E-4DF7-AF46-6C0AFCBA8398}">
      <dsp:nvSpPr>
        <dsp:cNvPr id="0" name=""/>
        <dsp:cNvSpPr/>
      </dsp:nvSpPr>
      <dsp:spPr>
        <a:xfrm rot="5400000">
          <a:off x="178004" y="3865576"/>
          <a:ext cx="1457995" cy="175961"/>
        </a:xfrm>
        <a:prstGeom prst="rect">
          <a:avLst/>
        </a:prstGeom>
        <a:solidFill>
          <a:schemeClr val="accent4">
            <a:hueOff val="-4365473"/>
            <a:satOff val="11319"/>
            <a:lumOff val="539"/>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6646FB2B-95C3-4A1D-B9A5-218A0C1A886C}">
      <dsp:nvSpPr>
        <dsp:cNvPr id="0" name=""/>
        <dsp:cNvSpPr/>
      </dsp:nvSpPr>
      <dsp:spPr>
        <a:xfrm>
          <a:off x="317804" y="2932716"/>
          <a:ext cx="2343121" cy="1173076"/>
        </a:xfrm>
        <a:prstGeom prst="roundRect">
          <a:avLst>
            <a:gd name="adj" fmla="val 10000"/>
          </a:avLst>
        </a:prstGeom>
        <a:gradFill rotWithShape="0">
          <a:gsLst>
            <a:gs pos="0">
              <a:schemeClr val="accent4">
                <a:hueOff val="-3880421"/>
                <a:satOff val="10061"/>
                <a:lumOff val="479"/>
                <a:alphaOff val="0"/>
                <a:tint val="94000"/>
                <a:satMod val="103000"/>
                <a:lumMod val="102000"/>
              </a:schemeClr>
            </a:gs>
            <a:gs pos="50000">
              <a:schemeClr val="accent4">
                <a:hueOff val="-3880421"/>
                <a:satOff val="10061"/>
                <a:lumOff val="479"/>
                <a:alphaOff val="0"/>
                <a:shade val="100000"/>
                <a:satMod val="110000"/>
                <a:lumMod val="100000"/>
              </a:schemeClr>
            </a:gs>
            <a:gs pos="100000">
              <a:schemeClr val="accent4">
                <a:hueOff val="-3880421"/>
                <a:satOff val="10061"/>
                <a:lumOff val="479"/>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FF"/>
              </a:solidFill>
              <a:latin typeface="Times New Roman"/>
              <a:ea typeface="Calibri"/>
            </a:rPr>
            <a:t>владеющий информационными технологиями</a:t>
          </a:r>
          <a:endParaRPr lang="ru-RU" sz="1800" kern="1200" dirty="0">
            <a:solidFill>
              <a:srgbClr val="0000FF"/>
            </a:solidFill>
          </a:endParaRPr>
        </a:p>
      </dsp:txBody>
      <dsp:txXfrm>
        <a:off x="352162" y="2967074"/>
        <a:ext cx="2274405" cy="1104360"/>
      </dsp:txXfrm>
    </dsp:sp>
    <dsp:sp modelId="{D6AE38E6-5668-44FF-B43D-12A363FEBC6F}">
      <dsp:nvSpPr>
        <dsp:cNvPr id="0" name=""/>
        <dsp:cNvSpPr/>
      </dsp:nvSpPr>
      <dsp:spPr>
        <a:xfrm>
          <a:off x="911700" y="4598749"/>
          <a:ext cx="2910600" cy="175961"/>
        </a:xfrm>
        <a:prstGeom prst="rect">
          <a:avLst/>
        </a:prstGeom>
        <a:solidFill>
          <a:schemeClr val="accent4">
            <a:hueOff val="-6548210"/>
            <a:satOff val="16978"/>
            <a:lumOff val="809"/>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C97926D3-609F-448A-854A-1DD4C701D34F}">
      <dsp:nvSpPr>
        <dsp:cNvPr id="0" name=""/>
        <dsp:cNvSpPr/>
      </dsp:nvSpPr>
      <dsp:spPr>
        <a:xfrm>
          <a:off x="389245" y="4399061"/>
          <a:ext cx="2200241" cy="1173076"/>
        </a:xfrm>
        <a:prstGeom prst="roundRect">
          <a:avLst>
            <a:gd name="adj" fmla="val 10000"/>
          </a:avLst>
        </a:prstGeom>
        <a:gradFill rotWithShape="0">
          <a:gsLst>
            <a:gs pos="0">
              <a:schemeClr val="accent4">
                <a:hueOff val="-5820631"/>
                <a:satOff val="15092"/>
                <a:lumOff val="719"/>
                <a:alphaOff val="0"/>
                <a:tint val="94000"/>
                <a:satMod val="103000"/>
                <a:lumMod val="102000"/>
              </a:schemeClr>
            </a:gs>
            <a:gs pos="50000">
              <a:schemeClr val="accent4">
                <a:hueOff val="-5820631"/>
                <a:satOff val="15092"/>
                <a:lumOff val="719"/>
                <a:alphaOff val="0"/>
                <a:shade val="100000"/>
                <a:satMod val="110000"/>
                <a:lumMod val="100000"/>
              </a:schemeClr>
            </a:gs>
            <a:gs pos="100000">
              <a:schemeClr val="accent4">
                <a:hueOff val="-5820631"/>
                <a:satOff val="15092"/>
                <a:lumOff val="719"/>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FF"/>
              </a:solidFill>
              <a:latin typeface="Times New Roman"/>
              <a:ea typeface="Calibri"/>
            </a:rPr>
            <a:t>обладающий навыками  исследовательской деятельности</a:t>
          </a:r>
          <a:endParaRPr lang="ru-RU" sz="1800" kern="1200" dirty="0">
            <a:solidFill>
              <a:srgbClr val="0000FF"/>
            </a:solidFill>
          </a:endParaRPr>
        </a:p>
      </dsp:txBody>
      <dsp:txXfrm>
        <a:off x="423603" y="4433419"/>
        <a:ext cx="2131525" cy="1104360"/>
      </dsp:txXfrm>
    </dsp:sp>
    <dsp:sp modelId="{54892823-EE4F-4C27-9D74-FC5902EC5E6E}">
      <dsp:nvSpPr>
        <dsp:cNvPr id="0" name=""/>
        <dsp:cNvSpPr/>
      </dsp:nvSpPr>
      <dsp:spPr>
        <a:xfrm rot="16200000">
          <a:off x="3097478" y="3865576"/>
          <a:ext cx="1457995" cy="175961"/>
        </a:xfrm>
        <a:prstGeom prst="rect">
          <a:avLst/>
        </a:prstGeom>
        <a:solidFill>
          <a:schemeClr val="accent4">
            <a:hueOff val="-8730947"/>
            <a:satOff val="22638"/>
            <a:lumOff val="1078"/>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AD588CFE-4653-447A-AFC8-00920B87849A}">
      <dsp:nvSpPr>
        <dsp:cNvPr id="0" name=""/>
        <dsp:cNvSpPr/>
      </dsp:nvSpPr>
      <dsp:spPr>
        <a:xfrm>
          <a:off x="3431276" y="4399061"/>
          <a:ext cx="1955126" cy="1173076"/>
        </a:xfrm>
        <a:prstGeom prst="roundRect">
          <a:avLst>
            <a:gd name="adj" fmla="val 10000"/>
          </a:avLst>
        </a:prstGeom>
        <a:gradFill rotWithShape="0">
          <a:gsLst>
            <a:gs pos="0">
              <a:schemeClr val="accent4">
                <a:hueOff val="-7760842"/>
                <a:satOff val="20123"/>
                <a:lumOff val="958"/>
                <a:alphaOff val="0"/>
                <a:tint val="94000"/>
                <a:satMod val="103000"/>
                <a:lumMod val="102000"/>
              </a:schemeClr>
            </a:gs>
            <a:gs pos="50000">
              <a:schemeClr val="accent4">
                <a:hueOff val="-7760842"/>
                <a:satOff val="20123"/>
                <a:lumOff val="958"/>
                <a:alphaOff val="0"/>
                <a:shade val="100000"/>
                <a:satMod val="110000"/>
                <a:lumMod val="100000"/>
              </a:schemeClr>
            </a:gs>
            <a:gs pos="100000">
              <a:schemeClr val="accent4">
                <a:hueOff val="-7760842"/>
                <a:satOff val="20123"/>
                <a:lumOff val="958"/>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FF"/>
              </a:solidFill>
              <a:latin typeface="Times New Roman"/>
              <a:ea typeface="Calibri"/>
            </a:rPr>
            <a:t>социально осознающий свое «я» и свое место в мире</a:t>
          </a:r>
          <a:endParaRPr lang="ru-RU" sz="1800" kern="1200" dirty="0">
            <a:solidFill>
              <a:srgbClr val="0000FF"/>
            </a:solidFill>
          </a:endParaRPr>
        </a:p>
      </dsp:txBody>
      <dsp:txXfrm>
        <a:off x="3465634" y="4433419"/>
        <a:ext cx="1886410" cy="1104360"/>
      </dsp:txXfrm>
    </dsp:sp>
    <dsp:sp modelId="{DA8D799D-8900-44DC-974F-E0054598E92A}">
      <dsp:nvSpPr>
        <dsp:cNvPr id="0" name=""/>
        <dsp:cNvSpPr/>
      </dsp:nvSpPr>
      <dsp:spPr>
        <a:xfrm rot="16200000">
          <a:off x="3097478" y="2399231"/>
          <a:ext cx="1457995" cy="175961"/>
        </a:xfrm>
        <a:prstGeom prst="rect">
          <a:avLst/>
        </a:prstGeom>
        <a:solidFill>
          <a:schemeClr val="accent4">
            <a:hueOff val="-10913683"/>
            <a:satOff val="28297"/>
            <a:lumOff val="1348"/>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B782CAAE-6F86-468D-A499-76462E1D1D65}">
      <dsp:nvSpPr>
        <dsp:cNvPr id="0" name=""/>
        <dsp:cNvSpPr/>
      </dsp:nvSpPr>
      <dsp:spPr>
        <a:xfrm>
          <a:off x="3431276" y="2932716"/>
          <a:ext cx="1955126" cy="1173076"/>
        </a:xfrm>
        <a:prstGeom prst="roundRect">
          <a:avLst>
            <a:gd name="adj" fmla="val 10000"/>
          </a:avLst>
        </a:prstGeom>
        <a:gradFill rotWithShape="0">
          <a:gsLst>
            <a:gs pos="0">
              <a:schemeClr val="accent4">
                <a:hueOff val="-9701052"/>
                <a:satOff val="25153"/>
                <a:lumOff val="1198"/>
                <a:alphaOff val="0"/>
                <a:tint val="94000"/>
                <a:satMod val="103000"/>
                <a:lumMod val="102000"/>
              </a:schemeClr>
            </a:gs>
            <a:gs pos="50000">
              <a:schemeClr val="accent4">
                <a:hueOff val="-9701052"/>
                <a:satOff val="25153"/>
                <a:lumOff val="1198"/>
                <a:alphaOff val="0"/>
                <a:shade val="100000"/>
                <a:satMod val="110000"/>
                <a:lumMod val="100000"/>
              </a:schemeClr>
            </a:gs>
            <a:gs pos="100000">
              <a:schemeClr val="accent4">
                <a:hueOff val="-9701052"/>
                <a:satOff val="25153"/>
                <a:lumOff val="1198"/>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err="1" smtClean="0">
              <a:solidFill>
                <a:srgbClr val="0000FF"/>
              </a:solidFill>
              <a:latin typeface="Times New Roman"/>
              <a:ea typeface="Calibri"/>
            </a:rPr>
            <a:t>креативный</a:t>
          </a:r>
          <a:endParaRPr lang="ru-RU" sz="2000" kern="1200" dirty="0">
            <a:solidFill>
              <a:srgbClr val="0000FF"/>
            </a:solidFill>
          </a:endParaRPr>
        </a:p>
      </dsp:txBody>
      <dsp:txXfrm>
        <a:off x="3465634" y="2967074"/>
        <a:ext cx="1886410" cy="1104360"/>
      </dsp:txXfrm>
    </dsp:sp>
    <dsp:sp modelId="{ECD2A6FE-E0C3-4A8C-A4D6-568AFA14F839}">
      <dsp:nvSpPr>
        <dsp:cNvPr id="0" name=""/>
        <dsp:cNvSpPr/>
      </dsp:nvSpPr>
      <dsp:spPr>
        <a:xfrm rot="16200000">
          <a:off x="3118076" y="953484"/>
          <a:ext cx="1416799" cy="175961"/>
        </a:xfrm>
        <a:prstGeom prst="rect">
          <a:avLst/>
        </a:prstGeom>
        <a:solidFill>
          <a:schemeClr val="accent4">
            <a:hueOff val="-13096420"/>
            <a:satOff val="33957"/>
            <a:lumOff val="1617"/>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FA78356C-AFC2-4DF3-8772-B465E12A60A4}">
      <dsp:nvSpPr>
        <dsp:cNvPr id="0" name=""/>
        <dsp:cNvSpPr/>
      </dsp:nvSpPr>
      <dsp:spPr>
        <a:xfrm>
          <a:off x="3431276" y="1466371"/>
          <a:ext cx="1955126" cy="1173076"/>
        </a:xfrm>
        <a:prstGeom prst="roundRect">
          <a:avLst>
            <a:gd name="adj" fmla="val 10000"/>
          </a:avLst>
        </a:prstGeom>
        <a:gradFill rotWithShape="0">
          <a:gsLst>
            <a:gs pos="0">
              <a:schemeClr val="accent4">
                <a:hueOff val="-11641263"/>
                <a:satOff val="30184"/>
                <a:lumOff val="1437"/>
                <a:alphaOff val="0"/>
                <a:tint val="94000"/>
                <a:satMod val="103000"/>
                <a:lumMod val="102000"/>
              </a:schemeClr>
            </a:gs>
            <a:gs pos="50000">
              <a:schemeClr val="accent4">
                <a:hueOff val="-11641263"/>
                <a:satOff val="30184"/>
                <a:lumOff val="1437"/>
                <a:alphaOff val="0"/>
                <a:shade val="100000"/>
                <a:satMod val="110000"/>
                <a:lumMod val="100000"/>
              </a:schemeClr>
            </a:gs>
            <a:gs pos="100000">
              <a:schemeClr val="accent4">
                <a:hueOff val="-11641263"/>
                <a:satOff val="30184"/>
                <a:lumOff val="1437"/>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FF"/>
              </a:solidFill>
              <a:latin typeface="Times New Roman"/>
              <a:ea typeface="Calibri"/>
            </a:rPr>
            <a:t>самостоятельно и критически мыслящий</a:t>
          </a:r>
          <a:endParaRPr lang="ru-RU" sz="1800" kern="1200" dirty="0">
            <a:solidFill>
              <a:srgbClr val="0000FF"/>
            </a:solidFill>
          </a:endParaRPr>
        </a:p>
      </dsp:txBody>
      <dsp:txXfrm>
        <a:off x="3465634" y="1500729"/>
        <a:ext cx="1886410" cy="1104360"/>
      </dsp:txXfrm>
    </dsp:sp>
    <dsp:sp modelId="{F1E15D32-FBDA-4E73-8B29-CDB69E31EA5B}">
      <dsp:nvSpPr>
        <dsp:cNvPr id="0" name=""/>
        <dsp:cNvSpPr/>
      </dsp:nvSpPr>
      <dsp:spPr>
        <a:xfrm rot="52502">
          <a:off x="3831027" y="261951"/>
          <a:ext cx="2716908" cy="175961"/>
        </a:xfrm>
        <a:prstGeom prst="rect">
          <a:avLst/>
        </a:prstGeom>
        <a:solidFill>
          <a:schemeClr val="accent4">
            <a:hueOff val="-15279157"/>
            <a:satOff val="39616"/>
            <a:lumOff val="1887"/>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784DD858-C274-488C-9680-537FBF807715}">
      <dsp:nvSpPr>
        <dsp:cNvPr id="0" name=""/>
        <dsp:cNvSpPr/>
      </dsp:nvSpPr>
      <dsp:spPr>
        <a:xfrm>
          <a:off x="3306118" y="83009"/>
          <a:ext cx="2205441" cy="1090092"/>
        </a:xfrm>
        <a:prstGeom prst="roundRect">
          <a:avLst>
            <a:gd name="adj" fmla="val 10000"/>
          </a:avLst>
        </a:prstGeom>
        <a:gradFill rotWithShape="0">
          <a:gsLst>
            <a:gs pos="0">
              <a:schemeClr val="accent4">
                <a:hueOff val="-13581473"/>
                <a:satOff val="35215"/>
                <a:lumOff val="1677"/>
                <a:alphaOff val="0"/>
                <a:tint val="94000"/>
                <a:satMod val="103000"/>
                <a:lumMod val="102000"/>
              </a:schemeClr>
            </a:gs>
            <a:gs pos="50000">
              <a:schemeClr val="accent4">
                <a:hueOff val="-13581473"/>
                <a:satOff val="35215"/>
                <a:lumOff val="1677"/>
                <a:alphaOff val="0"/>
                <a:shade val="100000"/>
                <a:satMod val="110000"/>
                <a:lumMod val="100000"/>
              </a:schemeClr>
            </a:gs>
            <a:gs pos="100000">
              <a:schemeClr val="accent4">
                <a:hueOff val="-13581473"/>
                <a:satOff val="35215"/>
                <a:lumOff val="1677"/>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ts val="0"/>
            </a:spcAft>
          </a:pPr>
          <a:r>
            <a:rPr lang="ru-RU" sz="2000" b="1" kern="1200" dirty="0" smtClean="0">
              <a:solidFill>
                <a:srgbClr val="0000FF"/>
              </a:solidFill>
              <a:latin typeface="Times New Roman"/>
              <a:ea typeface="Calibri"/>
            </a:rPr>
            <a:t>способный работать </a:t>
          </a:r>
        </a:p>
        <a:p>
          <a:pPr lvl="0" algn="ctr" defTabSz="889000">
            <a:lnSpc>
              <a:spcPct val="90000"/>
            </a:lnSpc>
            <a:spcBef>
              <a:spcPct val="0"/>
            </a:spcBef>
            <a:spcAft>
              <a:spcPts val="0"/>
            </a:spcAft>
          </a:pPr>
          <a:r>
            <a:rPr lang="ru-RU" sz="2000" b="1" kern="1200" dirty="0" smtClean="0">
              <a:solidFill>
                <a:srgbClr val="0000FF"/>
              </a:solidFill>
              <a:latin typeface="Times New Roman"/>
              <a:ea typeface="Calibri"/>
            </a:rPr>
            <a:t>в команде</a:t>
          </a:r>
        </a:p>
      </dsp:txBody>
      <dsp:txXfrm>
        <a:off x="3338046" y="114937"/>
        <a:ext cx="2141585" cy="1026236"/>
      </dsp:txXfrm>
    </dsp:sp>
    <dsp:sp modelId="{765F235C-7295-4325-87F9-81E05F546E20}">
      <dsp:nvSpPr>
        <dsp:cNvPr id="0" name=""/>
        <dsp:cNvSpPr/>
      </dsp:nvSpPr>
      <dsp:spPr>
        <a:xfrm rot="5400000">
          <a:off x="5822954" y="1015869"/>
          <a:ext cx="1457995" cy="175961"/>
        </a:xfrm>
        <a:prstGeom prst="rect">
          <a:avLst/>
        </a:prstGeom>
        <a:solidFill>
          <a:schemeClr val="accent4">
            <a:hueOff val="-17461893"/>
            <a:satOff val="45276"/>
            <a:lumOff val="2156"/>
            <a:alphaOff val="0"/>
          </a:schemeClr>
        </a:solidFill>
        <a:ln>
          <a:noFill/>
        </a:ln>
        <a:effectLst/>
        <a:scene3d>
          <a:camera prst="orthographicFront"/>
          <a:lightRig rig="threePt" dir="t">
            <a:rot lat="0" lon="0" rev="7500000"/>
          </a:lightRig>
        </a:scene3d>
        <a:sp3d z="-152400" extrusionH="63500" prstMaterial="matte">
          <a:bevelT w="25400" h="6350" prst="relaxedInset"/>
          <a:contourClr>
            <a:schemeClr val="bg1"/>
          </a:contourClr>
        </a:sp3d>
      </dsp:spPr>
      <dsp:style>
        <a:lnRef idx="0">
          <a:scrgbClr r="0" g="0" b="0"/>
        </a:lnRef>
        <a:fillRef idx="1">
          <a:scrgbClr r="0" g="0" b="0"/>
        </a:fillRef>
        <a:effectRef idx="2">
          <a:scrgbClr r="0" g="0" b="0"/>
        </a:effectRef>
        <a:fontRef idx="minor">
          <a:schemeClr val="lt1"/>
        </a:fontRef>
      </dsp:style>
    </dsp:sp>
    <dsp:sp modelId="{490F68A0-8439-40DE-A080-850FDEFEB7FF}">
      <dsp:nvSpPr>
        <dsp:cNvPr id="0" name=""/>
        <dsp:cNvSpPr/>
      </dsp:nvSpPr>
      <dsp:spPr>
        <a:xfrm>
          <a:off x="6156752" y="83009"/>
          <a:ext cx="1955126" cy="1173076"/>
        </a:xfrm>
        <a:prstGeom prst="roundRect">
          <a:avLst>
            <a:gd name="adj" fmla="val 10000"/>
          </a:avLst>
        </a:prstGeom>
        <a:gradFill rotWithShape="0">
          <a:gsLst>
            <a:gs pos="0">
              <a:schemeClr val="accent4">
                <a:hueOff val="-15521684"/>
                <a:satOff val="40245"/>
                <a:lumOff val="1916"/>
                <a:alphaOff val="0"/>
                <a:tint val="94000"/>
                <a:satMod val="103000"/>
                <a:lumMod val="102000"/>
              </a:schemeClr>
            </a:gs>
            <a:gs pos="50000">
              <a:schemeClr val="accent4">
                <a:hueOff val="-15521684"/>
                <a:satOff val="40245"/>
                <a:lumOff val="1916"/>
                <a:alphaOff val="0"/>
                <a:shade val="100000"/>
                <a:satMod val="110000"/>
                <a:lumMod val="100000"/>
              </a:schemeClr>
            </a:gs>
            <a:gs pos="100000">
              <a:schemeClr val="accent4">
                <a:hueOff val="-15521684"/>
                <a:satOff val="40245"/>
                <a:lumOff val="1916"/>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ru-RU" sz="2000" b="1" kern="1200" dirty="0" smtClean="0">
              <a:solidFill>
                <a:srgbClr val="0000FF"/>
              </a:solidFill>
              <a:latin typeface="Times New Roman"/>
              <a:ea typeface="Calibri"/>
            </a:rPr>
            <a:t>патриот</a:t>
          </a:r>
          <a:endParaRPr lang="ru-RU" sz="2000" kern="1200" dirty="0">
            <a:solidFill>
              <a:srgbClr val="0000FF"/>
            </a:solidFill>
          </a:endParaRPr>
        </a:p>
      </dsp:txBody>
      <dsp:txXfrm>
        <a:off x="6191110" y="117367"/>
        <a:ext cx="1886410" cy="1104360"/>
      </dsp:txXfrm>
    </dsp:sp>
    <dsp:sp modelId="{6B1163AB-60C6-4599-99E5-2D5BCD069760}">
      <dsp:nvSpPr>
        <dsp:cNvPr id="0" name=""/>
        <dsp:cNvSpPr/>
      </dsp:nvSpPr>
      <dsp:spPr>
        <a:xfrm>
          <a:off x="6156752" y="1549354"/>
          <a:ext cx="1955126" cy="1173076"/>
        </a:xfrm>
        <a:prstGeom prst="roundRect">
          <a:avLst>
            <a:gd name="adj" fmla="val 10000"/>
          </a:avLst>
        </a:prstGeom>
        <a:gradFill rotWithShape="0">
          <a:gsLst>
            <a:gs pos="0">
              <a:schemeClr val="accent4">
                <a:hueOff val="-17461893"/>
                <a:satOff val="45276"/>
                <a:lumOff val="2156"/>
                <a:alphaOff val="0"/>
                <a:tint val="94000"/>
                <a:satMod val="103000"/>
                <a:lumMod val="102000"/>
              </a:schemeClr>
            </a:gs>
            <a:gs pos="50000">
              <a:schemeClr val="accent4">
                <a:hueOff val="-17461893"/>
                <a:satOff val="45276"/>
                <a:lumOff val="2156"/>
                <a:alphaOff val="0"/>
                <a:shade val="100000"/>
                <a:satMod val="110000"/>
                <a:lumMod val="100000"/>
              </a:schemeClr>
            </a:gs>
            <a:gs pos="100000">
              <a:schemeClr val="accent4">
                <a:hueOff val="-17461893"/>
                <a:satOff val="45276"/>
                <a:lumOff val="2156"/>
                <a:alphaOff val="0"/>
                <a:shade val="78000"/>
                <a:satMod val="120000"/>
                <a:lumMod val="99000"/>
              </a:schemeClr>
            </a:gs>
          </a:gsLst>
          <a:lin ang="5400000" scaled="0"/>
        </a:gradFill>
        <a:ln>
          <a:noFill/>
        </a:ln>
        <a:effectLst/>
        <a:scene3d>
          <a:camera prst="orthographicFront"/>
          <a:lightRig rig="threePt" dir="t">
            <a:rot lat="0" lon="0" rev="7500000"/>
          </a:lightRig>
        </a:scene3d>
        <a:sp3d prstMaterial="plastic">
          <a:bevelT w="127000" h="25400" prst="relaxedInset"/>
        </a:sp3d>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ru-RU" sz="1800" b="1" kern="1200" dirty="0" smtClean="0">
              <a:solidFill>
                <a:srgbClr val="0000FF"/>
              </a:solidFill>
              <a:latin typeface="Times New Roman"/>
              <a:ea typeface="Calibri"/>
            </a:rPr>
            <a:t>обладающих высокой степенью толерантности</a:t>
          </a:r>
          <a:endParaRPr lang="ru-RU" sz="1800" kern="1200" dirty="0">
            <a:solidFill>
              <a:srgbClr val="0000FF"/>
            </a:solidFill>
          </a:endParaRPr>
        </a:p>
      </dsp:txBody>
      <dsp:txXfrm>
        <a:off x="6191110" y="1583712"/>
        <a:ext cx="1886410" cy="1104360"/>
      </dsp:txXfrm>
    </dsp:sp>
  </dsp:spTree>
</dsp:drawing>
</file>

<file path=ppt/diagrams/layout1.xml><?xml version="1.0" encoding="utf-8"?>
<dgm:layoutDef xmlns:dgm="http://schemas.openxmlformats.org/drawingml/2006/diagram" xmlns:a="http://schemas.openxmlformats.org/drawingml/2006/main" uniqueId="urn:microsoft.com/office/officeart/2005/8/layout/funnel1">
  <dgm:title val=""/>
  <dgm:desc val=""/>
  <dgm:catLst>
    <dgm:cat type="relationship" pri="2000"/>
    <dgm:cat type="process" pri="27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4"/>
      <dgm:resizeHandles val="exact"/>
    </dgm:varLst>
    <dgm:alg type="composite">
      <dgm:param type="ar" val="1.25"/>
    </dgm:alg>
    <dgm:shape xmlns:r="http://schemas.openxmlformats.org/officeDocument/2006/relationships" r:blip="">
      <dgm:adjLst/>
    </dgm:shape>
    <dgm:presOf/>
    <dgm:choose name="Name1">
      <dgm:if name="Name2" axis="ch" ptType="node" func="cnt" op="equ" val="2">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w" for="ch" forName="item1" refType="w" fact="0.35"/>
          <dgm:constr type="h" for="ch" forName="item1" refType="w" fact="0.35"/>
          <dgm:constr type="t" for="ch" forName="item1" refType="h" fact="0.05"/>
          <dgm:constr type="l" for="ch" forName="item1" refType="w" fact="0.125"/>
          <dgm:constr type="primFontSz" for="ch" forName="item1" op="equ" val="65"/>
          <dgm:constr type="w" for="ch" forName="funnel" refType="w" fact="0.7"/>
          <dgm:constr type="h" for="ch" forName="funnel" refType="h" fact="0.7"/>
          <dgm:constr type="t" for="ch" forName="funnel"/>
          <dgm:constr type="l" for="ch" forName="funnel"/>
        </dgm:constrLst>
      </dgm:if>
      <dgm:else name="Name3">
        <dgm:constrLst>
          <dgm:constr type="w" for="ch" forName="ellipse" refType="w" fact="0.645"/>
          <dgm:constr type="h" for="ch" forName="ellipse" refType="h" fact="0.28"/>
          <dgm:constr type="t" for="ch" forName="ellipse" refType="w" fact="0.0275"/>
          <dgm:constr type="l" for="ch" forName="ellipse" refType="w" fact="0.0265"/>
          <dgm:constr type="w" for="ch" forName="arrow1" refType="w" fact="0.125"/>
          <dgm:constr type="h" for="ch" forName="arrow1" refType="h" fact="0.1"/>
          <dgm:constr type="t" for="ch" forName="arrow1" refType="h" fact="0.72"/>
          <dgm:constr type="l" for="ch" forName="arrow1" refType="w" fact="0.2875"/>
          <dgm:constr type="w" for="ch" forName="rectangle" refType="w" fact="0.6"/>
          <dgm:constr type="h" for="ch" forName="rectangle" refType="w" refFor="ch" refForName="rectangle" fact="0.25"/>
          <dgm:constr type="t" for="ch" forName="rectangle" refType="h" fact="0.8"/>
          <dgm:constr type="l" for="ch" forName="rectangle" refType="w" fact="0.05"/>
          <dgm:constr type="primFontSz" for="ch" forName="rectangle" val="65"/>
          <dgm:constr type="w" for="ch" forName="item1" refType="w" fact="0.225"/>
          <dgm:constr type="h" for="ch" forName="item1" refType="w" fact="0.225"/>
          <dgm:constr type="t" for="ch" forName="item1" refType="h" fact="0.336"/>
          <dgm:constr type="l" for="ch" forName="item1" refType="w" fact="0.261"/>
          <dgm:constr type="primFontSz" for="ch" forName="item1" val="65"/>
          <dgm:constr type="w" for="ch" forName="item2" refType="w" fact="0.225"/>
          <dgm:constr type="h" for="ch" forName="item2" refType="w" fact="0.225"/>
          <dgm:constr type="t" for="ch" forName="item2" refType="h" fact="0.125"/>
          <dgm:constr type="l" for="ch" forName="item2" refType="w" fact="0.1"/>
          <dgm:constr type="primFontSz" for="ch" forName="item2" refType="primFontSz" refFor="ch" refForName="item1" op="equ"/>
          <dgm:constr type="w" for="ch" forName="item3" refType="w" fact="0.225"/>
          <dgm:constr type="h" for="ch" forName="item3" refType="w" fact="0.225"/>
          <dgm:constr type="t" for="ch" forName="item3" refType="h" fact="0.057"/>
          <dgm:constr type="l" for="ch" forName="item3" refType="w" fact="0.33"/>
          <dgm:constr type="primFontSz" for="ch" forName="item3" refType="primFontSz" refFor="ch" refForName="item1" op="equ"/>
          <dgm:constr type="w" for="ch" forName="funnel" refType="w" fact="0.7"/>
          <dgm:constr type="h" for="ch" forName="funnel" refType="h" fact="0.7"/>
          <dgm:constr type="t" for="ch" forName="funnel"/>
          <dgm:constr type="l" for="ch" forName="funnel"/>
        </dgm:constrLst>
      </dgm:else>
    </dgm:choose>
    <dgm:ruleLst/>
    <dgm:choose name="Name4">
      <dgm:if name="Name5" axis="ch" ptType="node" func="cnt" op="gte" val="1">
        <dgm:layoutNode name="ellipse" styleLbl="trBgShp">
          <dgm:alg type="sp"/>
          <dgm:shape xmlns:r="http://schemas.openxmlformats.org/officeDocument/2006/relationships" type="ellipse" r:blip="">
            <dgm:adjLst/>
          </dgm:shape>
          <dgm:presOf/>
          <dgm:constrLst/>
          <dgm:ruleLst/>
        </dgm:layoutNode>
        <dgm:layoutNode name="arrow1" styleLbl="fgShp">
          <dgm:alg type="sp"/>
          <dgm:shape xmlns:r="http://schemas.openxmlformats.org/officeDocument/2006/relationships" type="downArrow" r:blip="">
            <dgm:adjLst/>
          </dgm:shape>
          <dgm:presOf/>
          <dgm:constrLst/>
          <dgm:ruleLst/>
        </dgm:layoutNode>
        <dgm:layoutNode name="rectangle" styleLbl="revTx">
          <dgm:varLst>
            <dgm:bulletEnabled val="1"/>
          </dgm:varLst>
          <dgm:alg type="tx">
            <dgm:param type="txAnchorHorzCh" val="ctr"/>
          </dgm:alg>
          <dgm:shape xmlns:r="http://schemas.openxmlformats.org/officeDocument/2006/relationships" type="rect" r:blip="">
            <dgm:adjLst/>
          </dgm:shape>
          <dgm:choose name="Name6">
            <dgm:if name="Name7" axis="ch" ptType="node" func="cnt" op="equ" val="1">
              <dgm:presOf axis="ch desOrSelf" ptType="node node" st="1 1" cnt="1 0"/>
            </dgm:if>
            <dgm:if name="Name8" axis="ch" ptType="node" func="cnt" op="equ" val="2">
              <dgm:presOf axis="ch desOrSelf" ptType="node node" st="2 1" cnt="1 0"/>
            </dgm:if>
            <dgm:if name="Name9" axis="ch" ptType="node" func="cnt" op="equ" val="3">
              <dgm:presOf axis="ch desOrSelf" ptType="node node" st="3 1" cnt="1 0"/>
            </dgm:if>
            <dgm:else name="Name10">
              <dgm:presOf axis="ch desOrSelf" ptType="node node" st="4 1" cnt="1 0"/>
            </dgm:else>
          </dgm:choose>
          <dgm:constrLst/>
          <dgm:ruleLst>
            <dgm:rule type="primFontSz" val="5" fact="NaN" max="NaN"/>
          </dgm:ruleLst>
        </dgm:layoutNode>
        <dgm:forEach name="Name11" axis="ch" ptType="node" st="2" cnt="1">
          <dgm:layoutNode name="item1" styleLbl="node1">
            <dgm:varLst>
              <dgm:bulletEnabled val="1"/>
            </dgm:varLst>
            <dgm:alg type="tx">
              <dgm:param type="txAnchorVertCh" val="mid"/>
            </dgm:alg>
            <dgm:shape xmlns:r="http://schemas.openxmlformats.org/officeDocument/2006/relationships" type="ellipse" r:blip="">
              <dgm:adjLst/>
            </dgm:shape>
            <dgm:choose name="Name12">
              <dgm:if name="Name13" axis="root ch" ptType="all node" func="cnt" op="equ" val="1">
                <dgm:presOf/>
              </dgm:if>
              <dgm:if name="Name14" axis="root ch" ptType="all node" func="cnt" op="equ" val="2">
                <dgm:presOf axis="root ch desOrSelf" ptType="all node node" st="1 1 1" cnt="0 1 0"/>
              </dgm:if>
              <dgm:if name="Name15" axis="root ch" ptType="all node" func="cnt" op="equ" val="3">
                <dgm:presOf axis="root ch desOrSelf" ptType="all node node" st="1 2 1" cnt="0 1 0"/>
              </dgm:if>
              <dgm:else name="Name16">
                <dgm:presOf axis="root ch desOrSelf" ptType="all node node" st="1 3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17" axis="ch" ptType="node" st="3" cnt="1">
          <dgm:layoutNode name="item2" styleLbl="node1">
            <dgm:varLst>
              <dgm:bulletEnabled val="1"/>
            </dgm:varLst>
            <dgm:alg type="tx">
              <dgm:param type="txAnchorVertCh" val="mid"/>
            </dgm:alg>
            <dgm:shape xmlns:r="http://schemas.openxmlformats.org/officeDocument/2006/relationships" type="ellipse" r:blip="">
              <dgm:adjLst/>
            </dgm:shape>
            <dgm:choose name="Name18">
              <dgm:if name="Name19" axis="root ch" ptType="all node" func="cnt" op="equ" val="1">
                <dgm:presOf/>
              </dgm:if>
              <dgm:if name="Name20" axis="root ch" ptType="all node" func="cnt" op="equ" val="2">
                <dgm:presOf/>
              </dgm:if>
              <dgm:if name="Name21" axis="root ch" ptType="all node" func="cnt" op="equ" val="3">
                <dgm:presOf axis="root ch desOrSelf" ptType="all node node" st="1 1 1" cnt="0 1 0"/>
              </dgm:if>
              <dgm:else name="Name22">
                <dgm:presOf axis="root ch desOrSelf" ptType="all node node" st="1 2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name="Name23" axis="ch" ptType="node" st="4" cnt="1">
          <dgm:layoutNode name="item3" styleLbl="node1">
            <dgm:varLst>
              <dgm:bulletEnabled val="1"/>
            </dgm:varLst>
            <dgm:alg type="tx">
              <dgm:param type="txAnchorVertCh" val="mid"/>
            </dgm:alg>
            <dgm:shape xmlns:r="http://schemas.openxmlformats.org/officeDocument/2006/relationships" type="ellipse" r:blip="">
              <dgm:adjLst/>
            </dgm:shape>
            <dgm:choose name="Name24">
              <dgm:if name="Name25" axis="root ch" ptType="all node" func="cnt" op="equ" val="1">
                <dgm:presOf/>
              </dgm:if>
              <dgm:if name="Name26" axis="root ch" ptType="all node" func="cnt" op="equ" val="2">
                <dgm:presOf/>
              </dgm:if>
              <dgm:if name="Name27" axis="root ch" ptType="all node" func="cnt" op="equ" val="3">
                <dgm:presOf/>
              </dgm:if>
              <dgm:else name="Name28">
                <dgm:presOf axis="root ch desOrSelf" ptType="all node node" st="1 1 1" cnt="0 1 0"/>
              </dgm:else>
            </dgm:choos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layoutNode name="funnel" styleLbl="trAlignAcc1">
          <dgm:alg type="sp"/>
          <dgm:shape xmlns:r="http://schemas.openxmlformats.org/officeDocument/2006/relationships" type="funnel" r:blip="">
            <dgm:adjLst/>
          </dgm:shape>
          <dgm:presOf/>
          <dgm:constrLst/>
          <dgm:ruleLst/>
        </dgm:layoutNode>
      </dgm:if>
      <dgm:else name="Name29"/>
    </dgm:choose>
  </dgm:layoutNode>
</dgm:layoutDef>
</file>

<file path=ppt/diagrams/layout2.xml><?xml version="1.0" encoding="utf-8"?>
<dgm:layoutDef xmlns:dgm="http://schemas.openxmlformats.org/drawingml/2006/diagram" xmlns:a="http://schemas.openxmlformats.org/drawingml/2006/main" uniqueId="urn:microsoft.com/office/officeart/2005/8/layout/bProcess4">
  <dgm:title val=""/>
  <dgm:desc val=""/>
  <dgm:catLst>
    <dgm:cat type="process" pri="19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dgm:varLst>
    <dgm:choose name="Name1">
      <dgm:if name="Name2" func="var" arg="dir" op="equ" val="norm">
        <dgm:alg type="snake">
          <dgm:param type="grDir" val="tL"/>
          <dgm:param type="flowDir" val="col"/>
          <dgm:param type="contDir" val="revDir"/>
          <dgm:param type="bkpt" val="bal"/>
        </dgm:alg>
      </dgm:if>
      <dgm:else name="Name3">
        <dgm:alg type="snake">
          <dgm:param type="grDir" val="tR"/>
          <dgm:param type="flowDir" val="col"/>
          <dgm:param type="contDir" val="revDir"/>
          <dgm:param type="bkpt" val="bal"/>
        </dgm:alg>
      </dgm:else>
    </dgm:choose>
    <dgm:shape xmlns:r="http://schemas.openxmlformats.org/officeDocument/2006/relationships" r:blip="">
      <dgm:adjLst/>
    </dgm:shape>
    <dgm:presOf/>
    <dgm:constrLst>
      <dgm:constr type="w" for="ch" forName="compNode" refType="w"/>
      <dgm:constr type="h" for="ch" forName="compNode" refType="w" fact="0.6"/>
      <dgm:constr type="h" for="ch" forName="sibTrans" refType="h" refFor="ch" refForName="compNode" op="equ" fact="0.25"/>
      <dgm:constr type="sp" refType="w" fact="0.33"/>
      <dgm:constr type="primFontSz" for="des" forName="node" op="equ" val="65"/>
    </dgm:constrLst>
    <dgm:ruleLst/>
    <dgm:forEach name="nodesForEach" axis="ch" ptType="node">
      <dgm:layoutNode name="compNode">
        <dgm:alg type="composite"/>
        <dgm:shape xmlns:r="http://schemas.openxmlformats.org/officeDocument/2006/relationships" r:blip="">
          <dgm:adjLst/>
        </dgm:shape>
        <dgm:presOf/>
        <dgm:choose name="Name4">
          <dgm:if name="Name5" axis="self" func="var" arg="dir" op="equ" val="norm">
            <dgm:constrLst>
              <dgm:constr type="l" for="ch" forName="dummyConnPt" refType="w" fact="0.2"/>
              <dgm:constr type="t" for="ch" forName="dummyConnPt" refType="w" fact="0.145"/>
              <dgm:constr type="l" for="ch" forName="node"/>
              <dgm:constr type="t" for="ch" forName="node"/>
              <dgm:constr type="h" for="ch" forName="node" refType="h"/>
              <dgm:constr type="w" for="ch" forName="node" refType="w"/>
            </dgm:constrLst>
          </dgm:if>
          <dgm:else name="Name6">
            <dgm:constrLst>
              <dgm:constr type="l" for="ch" forName="dummyConnPt" refType="w" fact="0.8"/>
              <dgm:constr type="t" for="ch" forName="dummyConnPt" refType="w" fact="0.145"/>
              <dgm:constr type="l" for="ch" forName="node"/>
              <dgm:constr type="t" for="ch" forName="node"/>
              <dgm:constr type="h" for="ch" forName="node" refType="h"/>
              <dgm:constr type="w" for="ch" forName="node" refType="w"/>
            </dgm:constrLst>
          </dgm:else>
        </dgm:choose>
        <dgm:ruleLst/>
        <dgm:layoutNode name="dummyConnPt" styleLbl="node1" moveWith="node">
          <dgm:alg type="sp"/>
          <dgm:shape xmlns:r="http://schemas.openxmlformats.org/officeDocument/2006/relationships" r:blip="">
            <dgm:adjLst/>
          </dgm:shape>
          <dgm:presOf/>
          <dgm:constrLst>
            <dgm:constr type="w" val="1"/>
            <dgm:constr type="h" val="1"/>
          </dgm:constrLst>
          <dgm:ruleLst/>
        </dgm:layout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 type="primFontSz" val="65"/>
          </dgm:constrLst>
          <dgm:ruleLst>
            <dgm:rule type="primFontSz" val="5" fact="NaN" max="NaN"/>
          </dgm:ruleLst>
        </dgm:layoutNode>
      </dgm:layoutNode>
      <dgm:forEach name="sibTransForEach" axis="followSib" cnt="1">
        <dgm:layoutNode name="sibTrans" styleLbl="bgSibTrans2D1">
          <dgm:choose name="Name7">
            <dgm:if name="Name8" axis="self" func="var" arg="dir" op="equ" val="norm">
              <dgm:alg type="conn">
                <dgm:param type="srcNode" val="dummyConnPt"/>
                <dgm:param type="dstNode" val="dummyConnPt"/>
                <dgm:param type="begPts" val="bCtr, midR, tCtr"/>
                <dgm:param type="endPts" val="tCtr, midL, bCtr"/>
                <dgm:param type="begSty" val="noArr"/>
                <dgm:param type="endSty" val="noArr"/>
              </dgm:alg>
            </dgm:if>
            <dgm:else name="Name9">
              <dgm:alg type="conn">
                <dgm:param type="srcNode" val="dummyConnPt"/>
                <dgm:param type="dstNode" val="dummyConnPt"/>
                <dgm:param type="begPts" val="bCtr, midL, tCtr"/>
                <dgm:param type="endPts" val="tCtr, midR, bCtr"/>
                <dgm:param type="begSty" val="noArr"/>
                <dgm:param type="endSty" val="noArr"/>
              </dgm:alg>
            </dgm:else>
          </dgm:choose>
          <dgm:shape xmlns:r="http://schemas.openxmlformats.org/officeDocument/2006/relationships" type="conn" r:blip="" zOrderOff="-2">
            <dgm:adjLst/>
          </dgm:shape>
          <dgm:presOf axis="self"/>
          <dgm:constrLst>
            <dgm:constr type="begPad"/>
            <dgm:constr type="endPad"/>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2">
  <dgm:title val=""/>
  <dgm:desc val=""/>
  <dgm:catLst>
    <dgm:cat type="3D" pri="11200"/>
  </dgm:catLst>
  <dgm:scene3d>
    <a:camera prst="orthographicFront"/>
    <a:lightRig rig="threePt" dir="t"/>
  </dgm:scene3d>
  <dgm:styleLbl name="node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a:rot lat="0" lon="0" rev="7500000"/>
      </a:lightRig>
    </dgm:scene3d>
    <dgm:sp3d prstMaterial="plastic">
      <a:bevelT w="127000" h="25400" prst="relaxedInset"/>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tx1"/>
      </a:fontRef>
    </dgm:style>
  </dgm:styleLbl>
  <dgm:styleLbl name="aling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a:rot lat="0" lon="0" rev="7500000"/>
      </a:lightRig>
    </dgm:scene3d>
    <dgm:sp3d z="254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a:rot lat="0" lon="0" rev="7500000"/>
      </a:lightRig>
    </dgm:scene3d>
    <dgm:sp3d z="-1524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a:rot lat="0" lon="0" rev="7500000"/>
      </a:lightRig>
    </dgm:scene3d>
    <dgm:sp3d z="-700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f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a:rot lat="0" lon="0" rev="7500000"/>
      </a:lightRig>
    </dgm:scene3d>
    <dgm:sp3d z="-152400" extrusionH="63500" prstMaterial="matte">
      <a:bevelT w="25400" h="63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sibTrans1D1">
    <dgm:scene3d>
      <a:camera prst="orthographicFront"/>
      <a:lightRig rig="threePt" dir="t">
        <a:rot lat="0" lon="0" rev="7500000"/>
      </a:lightRig>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a:rot lat="0" lon="0" rev="7500000"/>
      </a:lightRig>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a:rot lat="0" lon="0" rev="7500000"/>
      </a:lightRig>
    </dgm:scene3d>
    <dgm:sp3d prstMaterial="plastic">
      <a:bevelT w="127000" h="25400" prst="relaxedInset"/>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a:rot lat="0" lon="0" rev="7500000"/>
      </a:lightRig>
    </dgm:scene3d>
    <dgm:sp3d extrusionH="63500" prstMaterial="matte">
      <a:bevelT w="50800" h="19050" prst="relaxedInset"/>
      <a:contourClr>
        <a:schemeClr val="bg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a:rot lat="0" lon="0" rev="7500000"/>
      </a:lightRig>
    </dgm:scene3d>
    <dgm:sp3d z="60000" prstMaterial="flat">
      <a:bevelT w="120900" h="88900"/>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a:rot lat="0" lon="0" rev="7500000"/>
      </a:lightRig>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a:rot lat="0" lon="0" rev="7500000"/>
      </a:lightRig>
    </dgm:scene3d>
    <dgm:sp3d z="152400" extrusionH="63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a:rot lat="0" lon="0" rev="7500000"/>
      </a:lightRig>
    </dgm:scene3d>
    <dgm:sp3d extrusionH="190500" prstMaterial="dkEdge">
      <a:bevelT w="135400" h="16350" prst="relaxedInset"/>
      <a:contourClr>
        <a:schemeClr val="bg1"/>
      </a:contourClr>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a:rot lat="0" lon="0" rev="7500000"/>
      </a:lightRig>
    </dgm:scene3d>
    <dgm:sp3d prstMaterial="plastic">
      <a:bevelT w="127000" h="35400"/>
    </dgm:sp3d>
    <dgm:txPr/>
    <dgm:style>
      <a:lnRef idx="1">
        <a:scrgbClr r="0" g="0" b="0"/>
      </a:lnRef>
      <a:fillRef idx="1">
        <a:scrgbClr r="0" g="0" b="0"/>
      </a:fillRef>
      <a:effectRef idx="2">
        <a:scrgbClr r="0" g="0" b="0"/>
      </a:effectRef>
      <a:fontRef idx="minor">
        <a:schemeClr val="lt1"/>
      </a:fontRef>
    </dgm:style>
  </dgm:styleLbl>
  <dgm:styleLbl name="bgAcc1">
    <dgm:scene3d>
      <a:camera prst="orthographicFront"/>
      <a:lightRig rig="threePt" dir="t">
        <a:rot lat="0" lon="0" rev="7500000"/>
      </a:lightRig>
    </dgm:scene3d>
    <dgm:sp3d z="-152400" extrusionH="63500" prstMaterial="dkEdge">
      <a:bevelT w="124450" h="16350" prst="relaxedInset"/>
      <a:contourClr>
        <a:schemeClr val="bg1"/>
      </a:contourClr>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a:rot lat="0" lon="0" rev="7500000"/>
      </a:lightRig>
    </dgm:scene3d>
    <dgm:sp3d z="152400" extrusionH="63500" prstMaterial="dkEdge">
      <a:bevelT w="120800" h="19050" prst="relaxedInset"/>
      <a:contourClr>
        <a:schemeClr val="bg1"/>
      </a:contourClr>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a:rot lat="0" lon="0" rev="7500000"/>
      </a:lightRig>
    </dgm:scene3d>
    <dgm:sp3d extrusionH="190500" prstMaterial="dkEdge">
      <a:bevelT w="120650" h="38100" prst="relaxedInset"/>
      <a:contourClr>
        <a:schemeClr val="bg1"/>
      </a:contourClr>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a:rot lat="0" lon="0" rev="7500000"/>
      </a:lightRig>
    </dgm:scene3d>
    <dgm:sp3d extrusionH="190500" prstMaterial="dkEdge">
      <a:bevelT w="120650" h="38100" prst="relaxedInset"/>
      <a:bevelB w="120650" h="57150" prst="relaxedInset"/>
      <a:contourClr>
        <a:schemeClr val="bg1"/>
      </a:contourClr>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a:rot lat="0" lon="0" rev="7500000"/>
      </a:lightRig>
    </dgm:scene3d>
    <dgm:sp3d z="-152400" extrusionH="63500" prstMaterial="dkEdge">
      <a:bevelT w="144450" h="36350" prst="relaxedInset"/>
      <a:contourClr>
        <a:schemeClr val="bg1"/>
      </a:contourClr>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a:rot lat="0" lon="0" rev="7500000"/>
      </a:lightRig>
    </dgm:scene3d>
    <dgm:sp3d z="152400" extrusionH="63500" prstMaterial="dkEdge">
      <a:bevelT w="125400" h="36350" prst="relaxedInset"/>
      <a:contourClr>
        <a:schemeClr val="bg1"/>
      </a:contourClr>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a:rot lat="0" lon="0" rev="7500000"/>
      </a:lightRig>
    </dgm:scene3d>
    <dgm:sp3d z="-152400" extrusionH="63500" prstMaterial="matte">
      <a:bevelT w="144450" h="6350" prst="relaxedInset"/>
      <a:contourClr>
        <a:schemeClr val="bg1"/>
      </a:contourClr>
    </dgm:sp3d>
    <dgm:txPr/>
    <dgm:style>
      <a:lnRef idx="0">
        <a:scrgbClr r="0" g="0" b="0"/>
      </a:lnRef>
      <a:fillRef idx="3">
        <a:scrgbClr r="0" g="0" b="0"/>
      </a:fillRef>
      <a:effectRef idx="0">
        <a:scrgbClr r="0" g="0" b="0"/>
      </a:effectRef>
      <a:fontRef idx="minor"/>
    </dgm:style>
  </dgm:styleLbl>
  <dgm:styleLbl name="dkBgShp">
    <dgm:scene3d>
      <a:camera prst="orthographicFront"/>
      <a:lightRig rig="threePt" dir="t">
        <a:rot lat="0" lon="0" rev="7500000"/>
      </a:lightRig>
    </dgm:scene3d>
    <dgm:sp3d prstMaterial="plastic">
      <a:bevelT w="127000" h="25400" prst="relaxedInset"/>
      <a:bevelB w="88900" h="121750" prst="angle"/>
    </dgm:sp3d>
    <dgm:txPr/>
    <dgm:style>
      <a:lnRef idx="0">
        <a:scrgbClr r="0" g="0" b="0"/>
      </a:lnRef>
      <a:fillRef idx="1">
        <a:scrgbClr r="0" g="0" b="0"/>
      </a:fillRef>
      <a:effectRef idx="2">
        <a:scrgbClr r="0" g="0" b="0"/>
      </a:effectRef>
      <a:fontRef idx="minor">
        <a:schemeClr val="lt1"/>
      </a:fontRef>
    </dgm:style>
  </dgm:styleLbl>
  <dgm:styleLbl name="trBgShp">
    <dgm:scene3d>
      <a:camera prst="orthographicFront"/>
      <a:lightRig rig="threePt"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a:rot lat="0" lon="0" rev="7500000"/>
      </a:lightRig>
    </dgm:scene3d>
    <dgm:sp3d z="152400" extrusionH="63500" prstMaterial="matte">
      <a:bevelT w="50800" h="19050" prst="relaxedInset"/>
      <a:contourClr>
        <a:schemeClr val="bg1"/>
      </a:contourClr>
    </dgm:sp3d>
    <dgm:txPr/>
    <dgm:style>
      <a:lnRef idx="0">
        <a:scrgbClr r="0" g="0" b="0"/>
      </a:lnRef>
      <a:fillRef idx="1">
        <a:scrgbClr r="0" g="0" b="0"/>
      </a:fillRef>
      <a:effectRef idx="2">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4B90EE0-FDC1-47ED-BE3E-C67B4FA4288C}" type="datetimeFigureOut">
              <a:rPr lang="ru-RU" smtClean="0"/>
              <a:pPr/>
              <a:t>05.11.2016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127D4E-C09E-415C-B967-E8391D01C7C8}" type="slidenum">
              <a:rPr lang="ru-RU" smtClean="0"/>
              <a:pPr/>
              <a:t>‹#›</a:t>
            </a:fld>
            <a:endParaRPr lang="ru-RU"/>
          </a:p>
        </p:txBody>
      </p:sp>
    </p:spTree>
    <p:extLst>
      <p:ext uri="{BB962C8B-B14F-4D97-AF65-F5344CB8AC3E}">
        <p14:creationId xmlns:p14="http://schemas.microsoft.com/office/powerpoint/2010/main" val="133952416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Образ слайда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mtClean="0"/>
              <a:t>Педагогическое противоречие.</a:t>
            </a:r>
          </a:p>
        </p:txBody>
      </p:sp>
      <p:sp>
        <p:nvSpPr>
          <p:cNvPr id="2765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fld id="{D1460680-AD70-4B00-92AB-66A5332903EC}" type="slidenum">
              <a:rPr lang="ru-RU">
                <a:solidFill>
                  <a:prstClr val="black"/>
                </a:solidFill>
              </a:rPr>
              <a:pPr/>
              <a:t>2</a:t>
            </a:fld>
            <a:endParaRPr lang="ru-RU">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7"/>
          <p:cNvSpPr txBox="1">
            <a:spLocks noGrp="1" noChangeArrowheads="1"/>
          </p:cNvSpPr>
          <p:nvPr/>
        </p:nvSpPr>
        <p:spPr bwMode="auto">
          <a:xfrm>
            <a:off x="3884613" y="8685213"/>
            <a:ext cx="2971800" cy="457200"/>
          </a:xfrm>
          <a:prstGeom prst="rect">
            <a:avLst/>
          </a:prstGeom>
          <a:noFill/>
          <a:ln w="9525">
            <a:noFill/>
            <a:miter lim="800000"/>
            <a:headEnd/>
            <a:tailEnd/>
          </a:ln>
        </p:spPr>
        <p:txBody>
          <a:bodyPr anchor="b"/>
          <a:lstStyle/>
          <a:p>
            <a:pPr algn="r"/>
            <a:fld id="{45423DE8-8D31-4629-99F9-70F720DA5D81}" type="slidenum">
              <a:rPr lang="ru-RU" sz="1200">
                <a:solidFill>
                  <a:prstClr val="black"/>
                </a:solidFill>
              </a:rPr>
              <a:pPr algn="r"/>
              <a:t>3</a:t>
            </a:fld>
            <a:endParaRPr lang="ru-RU" sz="1200">
              <a:solidFill>
                <a:prstClr val="black"/>
              </a:solidFill>
            </a:endParaRPr>
          </a:p>
        </p:txBody>
      </p:sp>
      <p:sp>
        <p:nvSpPr>
          <p:cNvPr id="55299" name="Rectangle 2"/>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55300" name="Rectangle 3"/>
          <p:cNvSpPr>
            <a:spLocks noGrp="1"/>
          </p:cNvSpPr>
          <p:nvPr>
            <p:ph type="body" idx="1"/>
          </p:nvPr>
        </p:nvSpPr>
        <p:spPr bwMode="auto">
          <a:noFill/>
        </p:spPr>
        <p:txBody>
          <a:bodyPr wrap="square" lIns="91429" tIns="45714" rIns="91429" bIns="45714" numCol="1" anchor="t" anchorCtr="0" compatLnSpc="1">
            <a:prstTxWarp prst="textNoShape">
              <a:avLst/>
            </a:prstTxWarp>
          </a:bodyPr>
          <a:lstStyle/>
          <a:p>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Образ слайда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dirty="0" smtClean="0"/>
              <a:t>Цели и задачи педагогической деятельности.</a:t>
            </a:r>
          </a:p>
        </p:txBody>
      </p:sp>
      <p:sp>
        <p:nvSpPr>
          <p:cNvPr id="55300"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fld id="{69069BB4-4CAF-472D-B57E-201C74CAD077}" type="slidenum">
              <a:rPr lang="ru-RU">
                <a:solidFill>
                  <a:prstClr val="black"/>
                </a:solidFill>
              </a:rPr>
              <a:pPr/>
              <a:t>4</a:t>
            </a:fld>
            <a:endParaRPr lang="ru-RU">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Образ слайда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mtClean="0"/>
              <a:t>Основоположники проблемного диалога.</a:t>
            </a:r>
          </a:p>
        </p:txBody>
      </p:sp>
      <p:sp>
        <p:nvSpPr>
          <p:cNvPr id="56324"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fld id="{A3C4145B-5C9B-4EF4-9F0B-F0A636060AFA}" type="slidenum">
              <a:rPr lang="ru-RU">
                <a:solidFill>
                  <a:prstClr val="black"/>
                </a:solidFill>
              </a:rPr>
              <a:pPr/>
              <a:t>8</a:t>
            </a:fld>
            <a:endParaRPr lang="ru-RU">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Образ слайда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mtClean="0"/>
              <a:t>Специфика современного урока.</a:t>
            </a:r>
          </a:p>
        </p:txBody>
      </p:sp>
      <p:sp>
        <p:nvSpPr>
          <p:cNvPr id="58372"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fld id="{D7BDF635-D75A-4DE0-BFF6-2885585CF3AA}" type="slidenum">
              <a:rPr lang="ru-RU">
                <a:solidFill>
                  <a:prstClr val="black"/>
                </a:solidFill>
              </a:rPr>
              <a:pPr/>
              <a:t>9</a:t>
            </a:fld>
            <a:endParaRPr lang="ru-RU">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Образ слайда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mtClean="0"/>
              <a:t>Осмысление предметной специфики проблемного диалога.</a:t>
            </a:r>
          </a:p>
          <a:p>
            <a:endParaRPr lang="ru-RU" smtClean="0"/>
          </a:p>
        </p:txBody>
      </p:sp>
      <p:sp>
        <p:nvSpPr>
          <p:cNvPr id="57348"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fld id="{0D1F11D0-08D7-4A9F-BDBE-4FE6CDEA56D1}" type="slidenum">
              <a:rPr lang="ru-RU">
                <a:solidFill>
                  <a:prstClr val="black"/>
                </a:solidFill>
              </a:rPr>
              <a:pPr/>
              <a:t>10</a:t>
            </a:fld>
            <a:endParaRPr lang="ru-RU">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Образ слайда 1"/>
          <p:cNvSpPr>
            <a:spLocks noGrp="1" noRot="1" noChangeAspect="1" noTextEdit="1"/>
          </p:cNvSpPr>
          <p:nvPr>
            <p:ph type="sldImg"/>
          </p:nvPr>
        </p:nvSpPr>
        <p:spPr bwMode="auto">
          <a:xfrm>
            <a:off x="1143000" y="685800"/>
            <a:ext cx="4572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Заметки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ru-RU" smtClean="0"/>
              <a:t>Методы постановки учебной проблемы.</a:t>
            </a:r>
          </a:p>
        </p:txBody>
      </p:sp>
      <p:sp>
        <p:nvSpPr>
          <p:cNvPr id="59396" name="Номер слайда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fld id="{6E85FF8C-D0F5-480E-81EA-887DF8044CA7}" type="slidenum">
              <a:rPr lang="ru-RU" smtClean="0">
                <a:solidFill>
                  <a:prstClr val="black"/>
                </a:solidFill>
              </a:rPr>
              <a:pPr/>
              <a:t>11</a:t>
            </a:fld>
            <a:endParaRPr lang="ru-RU" smtClean="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526"/>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pPr>
              <a:defRPr/>
            </a:pPr>
            <a:fld id="{D737D503-A6D4-4116-8AFA-91E25334F113}"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B60904B-672A-4627-B956-AAB44D0A5D14}"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433133059"/>
      </p:ext>
    </p:extLst>
  </p:cSld>
  <p:clrMapOvr>
    <a:masterClrMapping/>
  </p:clrMapOvr>
  <p:transition>
    <p:zoom/>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51ECB698-6158-43C5-BDCD-68F13931E8F2}"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0138819-C8D3-4E13-8008-3C96F7A3D370}"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95888259"/>
      </p:ext>
    </p:extLst>
  </p:cSld>
  <p:clrMapOvr>
    <a:masterClrMapping/>
  </p:clrMapOvr>
  <p:transition>
    <p:zoom/>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0" y="47"/>
            <a:ext cx="5829300"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8" name="Группа 13"/>
          <p:cNvGrpSpPr>
            <a:grpSpLocks/>
          </p:cNvGrpSpPr>
          <p:nvPr/>
        </p:nvGrpSpPr>
        <p:grpSpPr bwMode="auto">
          <a:xfrm flipV="1">
            <a:off x="0" y="6308772"/>
            <a:ext cx="5829300" cy="549275"/>
            <a:chOff x="0" y="0"/>
            <a:chExt cx="12188825" cy="713232"/>
          </a:xfrm>
        </p:grpSpPr>
        <p:sp>
          <p:nvSpPr>
            <p:cNvPr id="9" name="Прямоугольник 8"/>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1" name="Группа 16"/>
          <p:cNvGrpSpPr>
            <a:grpSpLocks/>
          </p:cNvGrpSpPr>
          <p:nvPr/>
        </p:nvGrpSpPr>
        <p:grpSpPr bwMode="auto">
          <a:xfrm rot="5400000" flipV="1">
            <a:off x="-3223022" y="3223026"/>
            <a:ext cx="6858000" cy="411956"/>
            <a:chOff x="0" y="0"/>
            <a:chExt cx="12188825" cy="713232"/>
          </a:xfrm>
        </p:grpSpPr>
        <p:sp>
          <p:nvSpPr>
            <p:cNvPr id="12" name="Прямоугольник 11"/>
            <p:cNvSpPr/>
            <p:nvPr/>
          </p:nvSpPr>
          <p:spPr>
            <a:xfrm flipV="1">
              <a:off x="1" y="37104"/>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3" name="Прямоугольник 12"/>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4" name="Группа 19"/>
          <p:cNvGrpSpPr>
            <a:grpSpLocks/>
          </p:cNvGrpSpPr>
          <p:nvPr/>
        </p:nvGrpSpPr>
        <p:grpSpPr bwMode="auto">
          <a:xfrm rot="16200000" flipH="1" flipV="1">
            <a:off x="2194322" y="3223026"/>
            <a:ext cx="6858000" cy="411956"/>
            <a:chOff x="0" y="0"/>
            <a:chExt cx="12188825" cy="713232"/>
          </a:xfrm>
        </p:grpSpPr>
        <p:sp>
          <p:nvSpPr>
            <p:cNvPr id="15" name="Прямоугольник 14"/>
            <p:cNvSpPr/>
            <p:nvPr/>
          </p:nvSpPr>
          <p:spPr>
            <a:xfrm flipV="1">
              <a:off x="1" y="59780"/>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6" name="Прямоугольник 1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Рисунок 2"/>
          <p:cNvSpPr>
            <a:spLocks noGrp="1"/>
          </p:cNvSpPr>
          <p:nvPr>
            <p:ph type="pic" idx="1"/>
          </p:nvPr>
        </p:nvSpPr>
        <p:spPr>
          <a:xfrm>
            <a:off x="411480" y="548640"/>
            <a:ext cx="5006340" cy="5760720"/>
          </a:xfrm>
          <a:noFill/>
        </p:spPr>
        <p:txBody>
          <a:bodyPr rtlCol="0">
            <a:normAutofit/>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Дата 4"/>
          <p:cNvSpPr>
            <a:spLocks noGrp="1"/>
          </p:cNvSpPr>
          <p:nvPr>
            <p:ph type="dt" sz="half" idx="10"/>
          </p:nvPr>
        </p:nvSpPr>
        <p:spPr/>
        <p:txBody>
          <a:bodyPr/>
          <a:lstStyle>
            <a:lvl1pPr>
              <a:defRPr/>
            </a:lvl1pPr>
          </a:lstStyle>
          <a:p>
            <a:pPr>
              <a:defRPr/>
            </a:pPr>
            <a:fld id="{51974E38-DF88-49FF-960A-4866030F55F3}" type="datetimeFigureOut">
              <a:rPr lang="ru-RU">
                <a:solidFill>
                  <a:srgbClr val="624D38"/>
                </a:solidFill>
              </a:rPr>
              <a:pPr>
                <a:defRPr/>
              </a:pPr>
              <a:t>05.11.2016</a:t>
            </a:fld>
            <a:endParaRPr lang="ru-RU" dirty="0">
              <a:solidFill>
                <a:srgbClr val="624D38"/>
              </a:solidFill>
            </a:endParaRPr>
          </a:p>
        </p:txBody>
      </p:sp>
      <p:sp>
        <p:nvSpPr>
          <p:cNvPr id="18"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9" name="Номер слайда 6"/>
          <p:cNvSpPr>
            <a:spLocks noGrp="1"/>
          </p:cNvSpPr>
          <p:nvPr>
            <p:ph type="sldNum" sz="quarter" idx="12"/>
          </p:nvPr>
        </p:nvSpPr>
        <p:spPr/>
        <p:txBody>
          <a:bodyPr/>
          <a:lstStyle>
            <a:lvl1pPr>
              <a:defRPr/>
            </a:lvl1pPr>
          </a:lstStyle>
          <a:p>
            <a:pPr>
              <a:defRPr/>
            </a:pPr>
            <a:fld id="{4F7EB86A-1191-48A2-87A7-11276E3CDD28}"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042126774"/>
      </p:ext>
    </p:extLst>
  </p:cSld>
  <p:clrMapOvr>
    <a:masterClrMapping/>
  </p:clrMapOvr>
  <p:transition spd="med">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3BA48C1E-C7C5-45A7-988E-C112BD96D407}"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21B02B70-4DBA-46D4-8562-5B076884835C}"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460779919"/>
      </p:ext>
    </p:extLst>
  </p:cSld>
  <p:clrMapOvr>
    <a:masterClrMapping/>
  </p:clrMapOvr>
  <p:transition spd="med">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6" y="274638"/>
            <a:ext cx="1971675" cy="58975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628652" y="274638"/>
            <a:ext cx="5800725"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8A8279B5-5305-4558-897B-90933C65EA40}"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D944540E-DD81-43A0-9D51-BB603803D4D3}"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270112268"/>
      </p:ext>
    </p:extLst>
  </p:cSld>
  <p:clrMapOvr>
    <a:masterClrMapping/>
  </p:clrMapOvr>
  <p:transition spd="med">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59"/>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F0EA8011-EC41-4B05-9EBD-DA6724EFD968}" type="datetimeFigureOut">
              <a:rPr lang="ru-RU" smtClean="0"/>
              <a:pPr/>
              <a:t>05.11.2016</a:t>
            </a:fld>
            <a:endParaRPr lang="ru-RU"/>
          </a:p>
        </p:txBody>
      </p:sp>
      <p:sp>
        <p:nvSpPr>
          <p:cNvPr id="5" name="Нижний колонтитул 4"/>
          <p:cNvSpPr>
            <a:spLocks noGrp="1"/>
          </p:cNvSpPr>
          <p:nvPr>
            <p:ph type="ftr" sz="quarter" idx="11"/>
          </p:nvPr>
        </p:nvSpPr>
        <p:spPr/>
        <p:txBody>
          <a:bodyPr/>
          <a:lstStyle/>
          <a:p>
            <a:endParaRPr lang="ru-RU">
              <a:solidFill>
                <a:srgbClr val="2DA2BF">
                  <a:tint val="20000"/>
                </a:srgbClr>
              </a:solidFill>
            </a:endParaRPr>
          </a:p>
        </p:txBody>
      </p:sp>
      <p:sp>
        <p:nvSpPr>
          <p:cNvPr id="6" name="Номер слайда 5"/>
          <p:cNvSpPr>
            <a:spLocks noGrp="1"/>
          </p:cNvSpPr>
          <p:nvPr>
            <p:ph type="sldNum" sz="quarter" idx="12"/>
          </p:nvPr>
        </p:nvSpPr>
        <p:spPr/>
        <p:txBody>
          <a:bodyPr/>
          <a:lstStyle/>
          <a:p>
            <a:fld id="{3900A0FF-0831-462D-9E38-906BA1E1A4AD}" type="slidenum">
              <a:rPr lang="ru-RU" smtClean="0"/>
              <a:pPr/>
              <a:t>‹#›</a:t>
            </a:fld>
            <a:endParaRPr lang="ru-RU"/>
          </a:p>
        </p:txBody>
      </p:sp>
    </p:spTree>
    <p:extLst>
      <p:ext uri="{BB962C8B-B14F-4D97-AF65-F5344CB8AC3E}">
        <p14:creationId xmlns:p14="http://schemas.microsoft.com/office/powerpoint/2010/main" val="3169903906"/>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0EA8011-EC41-4B05-9EBD-DA6724EFD968}" type="datetimeFigureOut">
              <a:rPr lang="ru-RU" smtClean="0">
                <a:solidFill>
                  <a:prstClr val="black"/>
                </a:solidFill>
              </a:rPr>
              <a:pPr/>
              <a:t>05.11.2016</a:t>
            </a:fld>
            <a:endParaRPr lang="ru-RU">
              <a:solidFill>
                <a:prstClr val="black"/>
              </a:solidFill>
            </a:endParaRPr>
          </a:p>
        </p:txBody>
      </p:sp>
      <p:sp>
        <p:nvSpPr>
          <p:cNvPr id="5" name="Нижний колонтитул 4"/>
          <p:cNvSpPr>
            <a:spLocks noGrp="1"/>
          </p:cNvSpPr>
          <p:nvPr>
            <p:ph type="ftr" sz="quarter" idx="11"/>
          </p:nvPr>
        </p:nvSpPr>
        <p:spPr/>
        <p:txBody>
          <a:bodyPr/>
          <a:lstStyle/>
          <a:p>
            <a:endParaRPr lang="ru-RU">
              <a:solidFill>
                <a:prstClr val="black"/>
              </a:solidFill>
            </a:endParaRPr>
          </a:p>
        </p:txBody>
      </p:sp>
      <p:sp>
        <p:nvSpPr>
          <p:cNvPr id="6" name="Номер слайда 5"/>
          <p:cNvSpPr>
            <a:spLocks noGrp="1"/>
          </p:cNvSpPr>
          <p:nvPr>
            <p:ph type="sldNum" sz="quarter" idx="12"/>
          </p:nvPr>
        </p:nvSpPr>
        <p:spPr/>
        <p:txBody>
          <a:bodyPr/>
          <a:lstStyle/>
          <a:p>
            <a:fld id="{3900A0FF-0831-462D-9E38-906BA1E1A4A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718312717"/>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34"/>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F0EA8011-EC41-4B05-9EBD-DA6724EFD968}" type="datetimeFigureOut">
              <a:rPr lang="ru-RU" smtClean="0">
                <a:solidFill>
                  <a:prstClr val="white"/>
                </a:solidFill>
              </a:rPr>
              <a:pPr/>
              <a:t>05.11.2016</a:t>
            </a:fld>
            <a:endParaRPr lang="ru-RU">
              <a:solidFill>
                <a:prstClr val="white"/>
              </a:solidFill>
            </a:endParaRPr>
          </a:p>
        </p:txBody>
      </p:sp>
      <p:sp>
        <p:nvSpPr>
          <p:cNvPr id="5" name="Нижний колонтитул 4"/>
          <p:cNvSpPr>
            <a:spLocks noGrp="1"/>
          </p:cNvSpPr>
          <p:nvPr>
            <p:ph type="ftr" sz="quarter" idx="11"/>
          </p:nvPr>
        </p:nvSpPr>
        <p:spPr/>
        <p:txBody>
          <a:bodyPr/>
          <a:lstStyle/>
          <a:p>
            <a:endParaRPr lang="ru-RU">
              <a:solidFill>
                <a:prstClr val="white"/>
              </a:solidFill>
            </a:endParaRPr>
          </a:p>
        </p:txBody>
      </p:sp>
      <p:sp>
        <p:nvSpPr>
          <p:cNvPr id="6" name="Номер слайда 5"/>
          <p:cNvSpPr>
            <a:spLocks noGrp="1"/>
          </p:cNvSpPr>
          <p:nvPr>
            <p:ph type="sldNum" sz="quarter" idx="12"/>
          </p:nvPr>
        </p:nvSpPr>
        <p:spPr/>
        <p:txBody>
          <a:bodyPr/>
          <a:lstStyle/>
          <a:p>
            <a:fld id="{3900A0FF-0831-462D-9E38-906BA1E1A4AD}"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val="3472875288"/>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F0EA8011-EC41-4B05-9EBD-DA6724EFD968}" type="datetimeFigureOut">
              <a:rPr lang="ru-RU" smtClean="0">
                <a:solidFill>
                  <a:prstClr val="white"/>
                </a:solidFill>
              </a:rPr>
              <a:pPr/>
              <a:t>05.11.2016</a:t>
            </a:fld>
            <a:endParaRPr lang="ru-RU">
              <a:solidFill>
                <a:prstClr val="white"/>
              </a:solidFill>
            </a:endParaRPr>
          </a:p>
        </p:txBody>
      </p:sp>
      <p:sp>
        <p:nvSpPr>
          <p:cNvPr id="6" name="Нижний колонтитул 5"/>
          <p:cNvSpPr>
            <a:spLocks noGrp="1"/>
          </p:cNvSpPr>
          <p:nvPr>
            <p:ph type="ftr" sz="quarter" idx="11"/>
          </p:nvPr>
        </p:nvSpPr>
        <p:spPr/>
        <p:txBody>
          <a:bodyPr/>
          <a:lstStyle/>
          <a:p>
            <a:endParaRPr lang="ru-RU">
              <a:solidFill>
                <a:prstClr val="white"/>
              </a:solidFill>
            </a:endParaRPr>
          </a:p>
        </p:txBody>
      </p:sp>
      <p:sp>
        <p:nvSpPr>
          <p:cNvPr id="7" name="Номер слайда 6"/>
          <p:cNvSpPr>
            <a:spLocks noGrp="1"/>
          </p:cNvSpPr>
          <p:nvPr>
            <p:ph type="sldNum" sz="quarter" idx="12"/>
          </p:nvPr>
        </p:nvSpPr>
        <p:spPr/>
        <p:txBody>
          <a:bodyPr/>
          <a:lstStyle/>
          <a:p>
            <a:fld id="{3900A0FF-0831-462D-9E38-906BA1E1A4AD}"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val="1992565915"/>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42"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42"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F0EA8011-EC41-4B05-9EBD-DA6724EFD968}" type="datetimeFigureOut">
              <a:rPr lang="ru-RU" smtClean="0">
                <a:solidFill>
                  <a:prstClr val="black"/>
                </a:solidFill>
              </a:rPr>
              <a:pPr/>
              <a:t>05.11.2016</a:t>
            </a:fld>
            <a:endParaRPr lang="ru-RU">
              <a:solidFill>
                <a:prstClr val="black"/>
              </a:solidFill>
            </a:endParaRPr>
          </a:p>
        </p:txBody>
      </p:sp>
      <p:sp>
        <p:nvSpPr>
          <p:cNvPr id="8" name="Нижний колонтитул 7"/>
          <p:cNvSpPr>
            <a:spLocks noGrp="1"/>
          </p:cNvSpPr>
          <p:nvPr>
            <p:ph type="ftr" sz="quarter" idx="11"/>
          </p:nvPr>
        </p:nvSpPr>
        <p:spPr/>
        <p:txBody>
          <a:bodyPr/>
          <a:lstStyle/>
          <a:p>
            <a:endParaRPr lang="ru-RU">
              <a:solidFill>
                <a:prstClr val="black"/>
              </a:solidFill>
            </a:endParaRPr>
          </a:p>
        </p:txBody>
      </p:sp>
      <p:sp>
        <p:nvSpPr>
          <p:cNvPr id="9" name="Номер слайда 8"/>
          <p:cNvSpPr>
            <a:spLocks noGrp="1"/>
          </p:cNvSpPr>
          <p:nvPr>
            <p:ph type="sldNum" sz="quarter" idx="12"/>
          </p:nvPr>
        </p:nvSpPr>
        <p:spPr/>
        <p:txBody>
          <a:bodyPr/>
          <a:lstStyle/>
          <a:p>
            <a:fld id="{3900A0FF-0831-462D-9E38-906BA1E1A4A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2838822440"/>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F0EA8011-EC41-4B05-9EBD-DA6724EFD968}" type="datetimeFigureOut">
              <a:rPr lang="ru-RU" smtClean="0">
                <a:solidFill>
                  <a:prstClr val="white"/>
                </a:solidFill>
              </a:rPr>
              <a:pPr/>
              <a:t>05.11.2016</a:t>
            </a:fld>
            <a:endParaRPr lang="ru-RU">
              <a:solidFill>
                <a:prstClr val="white"/>
              </a:solidFill>
            </a:endParaRPr>
          </a:p>
        </p:txBody>
      </p:sp>
      <p:sp>
        <p:nvSpPr>
          <p:cNvPr id="4" name="Нижний колонтитул 3"/>
          <p:cNvSpPr>
            <a:spLocks noGrp="1"/>
          </p:cNvSpPr>
          <p:nvPr>
            <p:ph type="ftr" sz="quarter" idx="11"/>
          </p:nvPr>
        </p:nvSpPr>
        <p:spPr/>
        <p:txBody>
          <a:bodyPr/>
          <a:lstStyle/>
          <a:p>
            <a:endParaRPr lang="ru-RU">
              <a:solidFill>
                <a:prstClr val="white"/>
              </a:solidFill>
            </a:endParaRPr>
          </a:p>
        </p:txBody>
      </p:sp>
      <p:sp>
        <p:nvSpPr>
          <p:cNvPr id="5" name="Номер слайда 4"/>
          <p:cNvSpPr>
            <a:spLocks noGrp="1"/>
          </p:cNvSpPr>
          <p:nvPr>
            <p:ph type="sldNum" sz="quarter" idx="12"/>
          </p:nvPr>
        </p:nvSpPr>
        <p:spPr/>
        <p:txBody>
          <a:bodyPr/>
          <a:lstStyle/>
          <a:p>
            <a:fld id="{3900A0FF-0831-462D-9E38-906BA1E1A4AD}"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val="282611547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F0EA8011-EC41-4B05-9EBD-DA6724EFD968}" type="datetimeFigureOut">
              <a:rPr lang="ru-RU" smtClean="0">
                <a:solidFill>
                  <a:prstClr val="black"/>
                </a:solidFill>
              </a:rPr>
              <a:pPr/>
              <a:t>05.11.2016</a:t>
            </a:fld>
            <a:endParaRPr lang="ru-RU">
              <a:solidFill>
                <a:prstClr val="black"/>
              </a:solidFill>
            </a:endParaRPr>
          </a:p>
        </p:txBody>
      </p:sp>
      <p:sp>
        <p:nvSpPr>
          <p:cNvPr id="3" name="Нижний колонтитул 2"/>
          <p:cNvSpPr>
            <a:spLocks noGrp="1"/>
          </p:cNvSpPr>
          <p:nvPr>
            <p:ph type="ftr" sz="quarter" idx="11"/>
          </p:nvPr>
        </p:nvSpPr>
        <p:spPr/>
        <p:txBody>
          <a:bodyPr/>
          <a:lstStyle/>
          <a:p>
            <a:endParaRPr lang="ru-RU">
              <a:solidFill>
                <a:prstClr val="black"/>
              </a:solidFill>
            </a:endParaRPr>
          </a:p>
        </p:txBody>
      </p:sp>
      <p:sp>
        <p:nvSpPr>
          <p:cNvPr id="4" name="Номер слайда 3"/>
          <p:cNvSpPr>
            <a:spLocks noGrp="1"/>
          </p:cNvSpPr>
          <p:nvPr>
            <p:ph type="sldNum" sz="quarter" idx="12"/>
          </p:nvPr>
        </p:nvSpPr>
        <p:spPr/>
        <p:txBody>
          <a:bodyPr/>
          <a:lstStyle/>
          <a:p>
            <a:fld id="{3900A0FF-0831-462D-9E38-906BA1E1A4A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38045985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739"/>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739"/>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B2ED8A0-4CB5-486A-BB1B-3B87FEDB1487}"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E5E349F-6F2A-4AA2-8DA3-719561E01DDD}"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352449288"/>
      </p:ext>
    </p:extLst>
  </p:cSld>
  <p:clrMapOvr>
    <a:masterClrMapping/>
  </p:clrMapOvr>
  <p:transition>
    <p:zoom/>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84"/>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0EA8011-EC41-4B05-9EBD-DA6724EFD968}" type="datetimeFigureOut">
              <a:rPr lang="ru-RU" smtClean="0">
                <a:solidFill>
                  <a:prstClr val="black"/>
                </a:solidFill>
              </a:rPr>
              <a:pPr/>
              <a:t>05.11.2016</a:t>
            </a:fld>
            <a:endParaRPr lang="ru-RU">
              <a:solidFill>
                <a:prstClr val="black"/>
              </a:solidFill>
            </a:endParaRPr>
          </a:p>
        </p:txBody>
      </p:sp>
      <p:sp>
        <p:nvSpPr>
          <p:cNvPr id="6" name="Нижний колонтитул 5"/>
          <p:cNvSpPr>
            <a:spLocks noGrp="1"/>
          </p:cNvSpPr>
          <p:nvPr>
            <p:ph type="ftr" sz="quarter" idx="11"/>
          </p:nvPr>
        </p:nvSpPr>
        <p:spPr/>
        <p:txBody>
          <a:bodyPr/>
          <a:lstStyle/>
          <a:p>
            <a:endParaRPr lang="ru-RU">
              <a:solidFill>
                <a:prstClr val="black"/>
              </a:solidFill>
            </a:endParaRPr>
          </a:p>
        </p:txBody>
      </p:sp>
      <p:sp>
        <p:nvSpPr>
          <p:cNvPr id="7" name="Номер слайда 6"/>
          <p:cNvSpPr>
            <a:spLocks noGrp="1"/>
          </p:cNvSpPr>
          <p:nvPr>
            <p:ph type="sldNum" sz="quarter" idx="12"/>
          </p:nvPr>
        </p:nvSpPr>
        <p:spPr/>
        <p:txBody>
          <a:bodyPr/>
          <a:lstStyle/>
          <a:p>
            <a:fld id="{3900A0FF-0831-462D-9E38-906BA1E1A4A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2126417804"/>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F0EA8011-EC41-4B05-9EBD-DA6724EFD968}" type="datetimeFigureOut">
              <a:rPr lang="ru-RU" smtClean="0">
                <a:solidFill>
                  <a:prstClr val="white"/>
                </a:solidFill>
              </a:rPr>
              <a:pPr/>
              <a:t>05.11.2016</a:t>
            </a:fld>
            <a:endParaRPr lang="ru-RU">
              <a:solidFill>
                <a:prstClr val="white"/>
              </a:solidFill>
            </a:endParaRPr>
          </a:p>
        </p:txBody>
      </p:sp>
      <p:sp>
        <p:nvSpPr>
          <p:cNvPr id="6" name="Нижний колонтитул 5"/>
          <p:cNvSpPr>
            <a:spLocks noGrp="1"/>
          </p:cNvSpPr>
          <p:nvPr>
            <p:ph type="ftr" sz="quarter" idx="11"/>
          </p:nvPr>
        </p:nvSpPr>
        <p:spPr/>
        <p:txBody>
          <a:bodyPr/>
          <a:lstStyle/>
          <a:p>
            <a:endParaRPr lang="ru-RU">
              <a:solidFill>
                <a:prstClr val="white"/>
              </a:solidFill>
            </a:endParaRPr>
          </a:p>
        </p:txBody>
      </p:sp>
      <p:sp>
        <p:nvSpPr>
          <p:cNvPr id="7" name="Номер слайда 6"/>
          <p:cNvSpPr>
            <a:spLocks noGrp="1"/>
          </p:cNvSpPr>
          <p:nvPr>
            <p:ph type="sldNum" sz="quarter" idx="12"/>
          </p:nvPr>
        </p:nvSpPr>
        <p:spPr/>
        <p:txBody>
          <a:bodyPr/>
          <a:lstStyle/>
          <a:p>
            <a:fld id="{3900A0FF-0831-462D-9E38-906BA1E1A4AD}" type="slidenum">
              <a:rPr lang="ru-RU" smtClean="0">
                <a:solidFill>
                  <a:prstClr val="white"/>
                </a:solidFill>
              </a:rPr>
              <a:pPr/>
              <a:t>‹#›</a:t>
            </a:fld>
            <a:endParaRPr lang="ru-RU">
              <a:solidFill>
                <a:prstClr val="white"/>
              </a:solidFill>
            </a:endParaRPr>
          </a:p>
        </p:txBody>
      </p:sp>
    </p:spTree>
    <p:extLst>
      <p:ext uri="{BB962C8B-B14F-4D97-AF65-F5344CB8AC3E}">
        <p14:creationId xmlns:p14="http://schemas.microsoft.com/office/powerpoint/2010/main" val="1297065477"/>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0EA8011-EC41-4B05-9EBD-DA6724EFD968}" type="datetimeFigureOut">
              <a:rPr lang="ru-RU" smtClean="0">
                <a:solidFill>
                  <a:prstClr val="black"/>
                </a:solidFill>
              </a:rPr>
              <a:pPr/>
              <a:t>05.11.2016</a:t>
            </a:fld>
            <a:endParaRPr lang="ru-RU">
              <a:solidFill>
                <a:prstClr val="black"/>
              </a:solidFill>
            </a:endParaRPr>
          </a:p>
        </p:txBody>
      </p:sp>
      <p:sp>
        <p:nvSpPr>
          <p:cNvPr id="5" name="Нижний колонтитул 4"/>
          <p:cNvSpPr>
            <a:spLocks noGrp="1"/>
          </p:cNvSpPr>
          <p:nvPr>
            <p:ph type="ftr" sz="quarter" idx="11"/>
          </p:nvPr>
        </p:nvSpPr>
        <p:spPr/>
        <p:txBody>
          <a:bodyPr/>
          <a:lstStyle/>
          <a:p>
            <a:endParaRPr lang="ru-RU">
              <a:solidFill>
                <a:prstClr val="black"/>
              </a:solidFill>
            </a:endParaRPr>
          </a:p>
        </p:txBody>
      </p:sp>
      <p:sp>
        <p:nvSpPr>
          <p:cNvPr id="6" name="Номер слайда 5"/>
          <p:cNvSpPr>
            <a:spLocks noGrp="1"/>
          </p:cNvSpPr>
          <p:nvPr>
            <p:ph type="sldNum" sz="quarter" idx="12"/>
          </p:nvPr>
        </p:nvSpPr>
        <p:spPr/>
        <p:txBody>
          <a:bodyPr/>
          <a:lstStyle/>
          <a:p>
            <a:fld id="{3900A0FF-0831-462D-9E38-906BA1E1A4A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3023442513"/>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72"/>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72"/>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F0EA8011-EC41-4B05-9EBD-DA6724EFD968}" type="datetimeFigureOut">
              <a:rPr lang="ru-RU" smtClean="0">
                <a:solidFill>
                  <a:prstClr val="black"/>
                </a:solidFill>
              </a:rPr>
              <a:pPr/>
              <a:t>05.11.2016</a:t>
            </a:fld>
            <a:endParaRPr lang="ru-RU">
              <a:solidFill>
                <a:prstClr val="black"/>
              </a:solidFill>
            </a:endParaRPr>
          </a:p>
        </p:txBody>
      </p:sp>
      <p:sp>
        <p:nvSpPr>
          <p:cNvPr id="5" name="Нижний колонтитул 4"/>
          <p:cNvSpPr>
            <a:spLocks noGrp="1"/>
          </p:cNvSpPr>
          <p:nvPr>
            <p:ph type="ftr" sz="quarter" idx="11"/>
          </p:nvPr>
        </p:nvSpPr>
        <p:spPr/>
        <p:txBody>
          <a:bodyPr/>
          <a:lstStyle/>
          <a:p>
            <a:endParaRPr lang="ru-RU">
              <a:solidFill>
                <a:prstClr val="black"/>
              </a:solidFill>
            </a:endParaRPr>
          </a:p>
        </p:txBody>
      </p:sp>
      <p:sp>
        <p:nvSpPr>
          <p:cNvPr id="6" name="Номер слайда 5"/>
          <p:cNvSpPr>
            <a:spLocks noGrp="1"/>
          </p:cNvSpPr>
          <p:nvPr>
            <p:ph type="sldNum" sz="quarter" idx="12"/>
          </p:nvPr>
        </p:nvSpPr>
        <p:spPr/>
        <p:txBody>
          <a:bodyPr/>
          <a:lstStyle/>
          <a:p>
            <a:fld id="{3900A0FF-0831-462D-9E38-906BA1E1A4AD}" type="slidenum">
              <a:rPr lang="ru-RU" smtClean="0">
                <a:solidFill>
                  <a:prstClr val="black"/>
                </a:solidFill>
              </a:rPr>
              <a:pPr/>
              <a:t>‹#›</a:t>
            </a:fld>
            <a:endParaRPr lang="ru-RU">
              <a:solidFill>
                <a:prstClr val="black"/>
              </a:solidFill>
            </a:endParaRPr>
          </a:p>
        </p:txBody>
      </p:sp>
    </p:spTree>
    <p:extLst>
      <p:ext uri="{BB962C8B-B14F-4D97-AF65-F5344CB8AC3E}">
        <p14:creationId xmlns:p14="http://schemas.microsoft.com/office/powerpoint/2010/main" val="194204725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100000">
              <a:schemeClr val="accent1">
                <a:lumMod val="20000"/>
                <a:lumOff val="80000"/>
                <a:alpha val="86000"/>
              </a:schemeClr>
            </a:gs>
            <a:gs pos="42000">
              <a:schemeClr val="bg1">
                <a:alpha val="40000"/>
              </a:schemeClr>
            </a:gs>
            <a:gs pos="0">
              <a:schemeClr val="accent1">
                <a:lumMod val="20000"/>
                <a:lumOff val="80000"/>
                <a:alpha val="85000"/>
              </a:schemeClr>
            </a:gs>
            <a:gs pos="75000">
              <a:schemeClr val="bg1">
                <a:alpha val="40000"/>
              </a:schemeClr>
            </a:gs>
          </a:gsLst>
          <a:lin ang="5400000" scaled="0"/>
        </a:gradFill>
        <a:effectLst/>
      </p:bgPr>
    </p:bg>
    <p:spTree>
      <p:nvGrpSpPr>
        <p:cNvPr id="1" name=""/>
        <p:cNvGrpSpPr/>
        <p:nvPr/>
      </p:nvGrpSpPr>
      <p:grpSpPr>
        <a:xfrm>
          <a:off x="0" y="0"/>
          <a:ext cx="0" cy="0"/>
          <a:chOff x="0" y="0"/>
          <a:chExt cx="0" cy="0"/>
        </a:xfrm>
      </p:grpSpPr>
      <p:grpSp>
        <p:nvGrpSpPr>
          <p:cNvPr id="4" name="Группа 10"/>
          <p:cNvGrpSpPr>
            <a:grpSpLocks/>
          </p:cNvGrpSpPr>
          <p:nvPr/>
        </p:nvGrpSpPr>
        <p:grpSpPr bwMode="auto">
          <a:xfrm>
            <a:off x="9" y="0"/>
            <a:ext cx="9141619" cy="712788"/>
            <a:chOff x="0" y="0"/>
            <a:chExt cx="12188825" cy="713232"/>
          </a:xfrm>
        </p:grpSpPr>
        <p:sp>
          <p:nvSpPr>
            <p:cNvPr id="5" name="Прямоугольник 4"/>
            <p:cNvSpPr/>
            <p:nvPr/>
          </p:nvSpPr>
          <p:spPr>
            <a:xfrm flipV="1">
              <a:off x="0" y="73070"/>
              <a:ext cx="12188825" cy="64016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1739"/>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2" y="0"/>
            <a:ext cx="534591" cy="6858000"/>
            <a:chOff x="0" y="0"/>
            <a:chExt cx="713232" cy="6858000"/>
          </a:xfrm>
        </p:grpSpPr>
        <p:sp>
          <p:nvSpPr>
            <p:cNvPr id="8" name="Прямоугольник 7"/>
            <p:cNvSpPr/>
            <p:nvPr/>
          </p:nvSpPr>
          <p:spPr>
            <a:xfrm flipH="1">
              <a:off x="73070" y="0"/>
              <a:ext cx="640162"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H="1">
              <a:off x="0" y="0"/>
              <a:ext cx="203327"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0" name="Группа 16"/>
          <p:cNvGrpSpPr>
            <a:grpSpLocks/>
          </p:cNvGrpSpPr>
          <p:nvPr/>
        </p:nvGrpSpPr>
        <p:grpSpPr bwMode="auto">
          <a:xfrm>
            <a:off x="8607029" y="0"/>
            <a:ext cx="560784" cy="6858000"/>
            <a:chOff x="11476762" y="0"/>
            <a:chExt cx="746886" cy="6858000"/>
          </a:xfrm>
        </p:grpSpPr>
        <p:sp>
          <p:nvSpPr>
            <p:cNvPr id="11" name="Прямоугольник 10"/>
            <p:cNvSpPr/>
            <p:nvPr/>
          </p:nvSpPr>
          <p:spPr>
            <a:xfrm flipH="1">
              <a:off x="11476762" y="0"/>
              <a:ext cx="640641"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2" name="Прямоугольник 11"/>
            <p:cNvSpPr/>
            <p:nvPr/>
          </p:nvSpPr>
          <p:spPr>
            <a:xfrm flipH="1">
              <a:off x="12020672" y="0"/>
              <a:ext cx="202976"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3" name="Группа 19"/>
          <p:cNvGrpSpPr>
            <a:grpSpLocks/>
          </p:cNvGrpSpPr>
          <p:nvPr/>
        </p:nvGrpSpPr>
        <p:grpSpPr bwMode="auto">
          <a:xfrm flipV="1">
            <a:off x="9" y="6145232"/>
            <a:ext cx="9141619" cy="712787"/>
            <a:chOff x="0" y="0"/>
            <a:chExt cx="12188825" cy="713232"/>
          </a:xfrm>
        </p:grpSpPr>
        <p:sp>
          <p:nvSpPr>
            <p:cNvPr id="14" name="Прямоугольник 13"/>
            <p:cNvSpPr/>
            <p:nvPr/>
          </p:nvSpPr>
          <p:spPr>
            <a:xfrm flipV="1">
              <a:off x="0" y="73071"/>
              <a:ext cx="12188825" cy="640161"/>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5" name="Прямоугольник 14"/>
            <p:cNvSpPr/>
            <p:nvPr/>
          </p:nvSpPr>
          <p:spPr>
            <a:xfrm flipV="1">
              <a:off x="0" y="0"/>
              <a:ext cx="12188825" cy="20173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ctrTitle"/>
          </p:nvPr>
        </p:nvSpPr>
        <p:spPr>
          <a:xfrm>
            <a:off x="971550" y="1188720"/>
            <a:ext cx="7200900" cy="2514600"/>
          </a:xfrm>
        </p:spPr>
        <p:txBody>
          <a:bodyPr>
            <a:noAutofit/>
          </a:bodyPr>
          <a:lstStyle>
            <a:lvl1pPr algn="ctr">
              <a:defRPr sz="60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971550" y="3749040"/>
            <a:ext cx="72009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ru-RU" dirty="0"/>
          </a:p>
        </p:txBody>
      </p:sp>
    </p:spTree>
    <p:extLst>
      <p:ext uri="{BB962C8B-B14F-4D97-AF65-F5344CB8AC3E}">
        <p14:creationId xmlns:p14="http://schemas.microsoft.com/office/powerpoint/2010/main" val="1542833608"/>
      </p:ext>
    </p:extLst>
  </p:cSld>
  <p:clrMapOvr>
    <a:masterClrMapping/>
  </p:clrMapOvr>
  <p:transition spd="med">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34C12E02-D114-46A2-B7CB-B5D688D6D61C}"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EA27745B-11B6-4111-AC16-7C474D4712DE}"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74523524"/>
      </p:ext>
    </p:extLst>
  </p:cSld>
  <p:clrMapOvr>
    <a:masterClrMapping/>
  </p:clrMapOvr>
  <p:transition spd="med">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Группа 10"/>
          <p:cNvGrpSpPr>
            <a:grpSpLocks/>
          </p:cNvGrpSpPr>
          <p:nvPr/>
        </p:nvGrpSpPr>
        <p:grpSpPr bwMode="auto">
          <a:xfrm flipV="1">
            <a:off x="9" y="6308744"/>
            <a:ext cx="9141619" cy="549275"/>
            <a:chOff x="0" y="0"/>
            <a:chExt cx="12188825" cy="713232"/>
          </a:xfrm>
        </p:grpSpPr>
        <p:sp>
          <p:nvSpPr>
            <p:cNvPr id="5" name="Прямоугольник 4"/>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13107" y="19"/>
            <a:ext cx="9141619" cy="549275"/>
            <a:chOff x="0" y="0"/>
            <a:chExt cx="12188825" cy="713232"/>
          </a:xfrm>
        </p:grpSpPr>
        <p:sp>
          <p:nvSpPr>
            <p:cNvPr id="8" name="Прямоугольник 7"/>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971550" y="1188720"/>
            <a:ext cx="7200900" cy="2514600"/>
          </a:xfrm>
        </p:spPr>
        <p:txBody>
          <a:bodyPr>
            <a:normAutofit/>
          </a:bodyPr>
          <a:lstStyle>
            <a:lvl1pPr algn="ctr">
              <a:defRPr sz="5400" b="0">
                <a:solidFill>
                  <a:schemeClr val="tx1">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971550" y="3749040"/>
            <a:ext cx="7200900" cy="914400"/>
          </a:xfrm>
        </p:spPr>
        <p:txBody>
          <a:bodyPr/>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p:txBody>
          <a:bodyPr/>
          <a:lstStyle>
            <a:lvl1pPr>
              <a:defRPr/>
            </a:lvl1pPr>
          </a:lstStyle>
          <a:p>
            <a:pPr>
              <a:defRPr/>
            </a:pPr>
            <a:fld id="{9DC07DD4-C58B-42C9-AD15-4AEE98358542}" type="datetimeFigureOut">
              <a:rPr lang="ru-RU">
                <a:solidFill>
                  <a:srgbClr val="624D38"/>
                </a:solidFill>
              </a:rPr>
              <a:pPr>
                <a:defRPr/>
              </a:pPr>
              <a:t>05.11.2016</a:t>
            </a:fld>
            <a:endParaRPr lang="ru-RU" dirty="0">
              <a:solidFill>
                <a:srgbClr val="624D38"/>
              </a:solidFill>
            </a:endParaRPr>
          </a:p>
        </p:txBody>
      </p:sp>
      <p:sp>
        <p:nvSpPr>
          <p:cNvPr id="11"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2" name="Номер слайда 5"/>
          <p:cNvSpPr>
            <a:spLocks noGrp="1"/>
          </p:cNvSpPr>
          <p:nvPr>
            <p:ph type="sldNum" sz="quarter" idx="12"/>
          </p:nvPr>
        </p:nvSpPr>
        <p:spPr/>
        <p:txBody>
          <a:bodyPr/>
          <a:lstStyle>
            <a:lvl1pPr>
              <a:defRPr/>
            </a:lvl1pPr>
          </a:lstStyle>
          <a:p>
            <a:pPr>
              <a:defRPr/>
            </a:pPr>
            <a:fld id="{E0028D09-7165-48C2-9D87-727C6A4B5AF8}"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226512697"/>
      </p:ext>
    </p:extLst>
  </p:cSld>
  <p:clrMapOvr>
    <a:masterClrMapping/>
  </p:clrMapOvr>
  <p:transition spd="med">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0584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0916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D478A940-EECA-4E9C-9812-77D3639BA08D}" type="datetimeFigureOut">
              <a:rPr lang="ru-RU">
                <a:solidFill>
                  <a:srgbClr val="624D38"/>
                </a:solidFill>
              </a:rPr>
              <a:pPr>
                <a:defRPr/>
              </a:pPr>
              <a:t>05.11.2016</a:t>
            </a:fld>
            <a:endParaRPr lang="ru-RU" dirty="0">
              <a:solidFill>
                <a:srgbClr val="624D38"/>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7" name="Номер слайда 5"/>
          <p:cNvSpPr>
            <a:spLocks noGrp="1"/>
          </p:cNvSpPr>
          <p:nvPr>
            <p:ph type="sldNum" sz="quarter" idx="12"/>
          </p:nvPr>
        </p:nvSpPr>
        <p:spPr/>
        <p:txBody>
          <a:bodyPr/>
          <a:lstStyle>
            <a:lvl1pPr>
              <a:defRPr/>
            </a:lvl1pPr>
          </a:lstStyle>
          <a:p>
            <a:pPr>
              <a:defRPr/>
            </a:pPr>
            <a:fld id="{EDCF5D08-A4A8-4F04-861E-BA9440AF5B44}"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673722838"/>
      </p:ext>
    </p:extLst>
  </p:cSld>
  <p:clrMapOvr>
    <a:masterClrMapping/>
  </p:clrMapOvr>
  <p:transition spd="med">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0584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0584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70916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70916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fld id="{28B13AF1-484D-442D-B1C2-D6E481AB0DE9}" type="datetimeFigureOut">
              <a:rPr lang="ru-RU">
                <a:solidFill>
                  <a:srgbClr val="624D38"/>
                </a:solidFill>
              </a:rPr>
              <a:pPr>
                <a:defRPr/>
              </a:pPr>
              <a:t>05.11.2016</a:t>
            </a:fld>
            <a:endParaRPr lang="ru-RU" dirty="0">
              <a:solidFill>
                <a:srgbClr val="624D38"/>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9" name="Номер слайда 5"/>
          <p:cNvSpPr>
            <a:spLocks noGrp="1"/>
          </p:cNvSpPr>
          <p:nvPr>
            <p:ph type="sldNum" sz="quarter" idx="12"/>
          </p:nvPr>
        </p:nvSpPr>
        <p:spPr/>
        <p:txBody>
          <a:bodyPr/>
          <a:lstStyle>
            <a:lvl1pPr>
              <a:defRPr/>
            </a:lvl1pPr>
          </a:lstStyle>
          <a:p>
            <a:pPr>
              <a:defRPr/>
            </a:pPr>
            <a:fld id="{ADB71F41-8A1E-4545-9028-AD8C4D53558F}"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487847471"/>
      </p:ext>
    </p:extLst>
  </p:cSld>
  <p:clrMapOvr>
    <a:masterClrMapping/>
  </p:clrMapOvr>
  <p:transition spd="med">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79092C8B-D045-4A34-AE04-0B5B7A378A81}" type="datetimeFigureOut">
              <a:rPr lang="ru-RU">
                <a:solidFill>
                  <a:srgbClr val="624D38"/>
                </a:solidFill>
              </a:rPr>
              <a:pPr>
                <a:defRPr/>
              </a:pPr>
              <a:t>05.11.2016</a:t>
            </a:fld>
            <a:endParaRPr lang="ru-RU" dirty="0">
              <a:solidFill>
                <a:srgbClr val="624D38"/>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5" name="Номер слайда 5"/>
          <p:cNvSpPr>
            <a:spLocks noGrp="1"/>
          </p:cNvSpPr>
          <p:nvPr>
            <p:ph type="sldNum" sz="quarter" idx="12"/>
          </p:nvPr>
        </p:nvSpPr>
        <p:spPr/>
        <p:txBody>
          <a:bodyPr/>
          <a:lstStyle>
            <a:lvl1pPr>
              <a:defRPr/>
            </a:lvl1pPr>
          </a:lstStyle>
          <a:p>
            <a:pPr>
              <a:defRPr/>
            </a:pPr>
            <a:fld id="{6FFFBE27-C505-46E3-81AA-D7C2471457E0}"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244591906"/>
      </p:ext>
    </p:extLst>
  </p:cSld>
  <p:clrMapOvr>
    <a:masterClrMapping/>
  </p:clrMapOvr>
  <p:transition spd="med">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6"/>
            <a:ext cx="8229600" cy="4525963"/>
          </a:xfrm>
        </p:spPr>
        <p:txBody>
          <a:bodyPr/>
          <a:lstStyle/>
          <a:p>
            <a:endParaRPr lang="ru-RU"/>
          </a:p>
        </p:txBody>
      </p:sp>
      <p:sp>
        <p:nvSpPr>
          <p:cNvPr id="4" name="Дата 3"/>
          <p:cNvSpPr>
            <a:spLocks noGrp="1"/>
          </p:cNvSpPr>
          <p:nvPr>
            <p:ph type="dt" sz="half" idx="10"/>
          </p:nvPr>
        </p:nvSpPr>
        <p:spPr>
          <a:xfrm>
            <a:off x="457200" y="6356450"/>
            <a:ext cx="2133600" cy="365125"/>
          </a:xfrm>
        </p:spPr>
        <p:txBody>
          <a:bodyPr/>
          <a:lstStyle>
            <a:lvl1pPr>
              <a:defRPr/>
            </a:lvl1pPr>
          </a:lstStyle>
          <a:p>
            <a:pPr>
              <a:defRPr/>
            </a:pPr>
            <a:fld id="{AE67B8D2-E85F-4E31-9C14-6AC185FA24CF}" type="datetimeFigureOut">
              <a:rPr lang="ru-RU"/>
              <a:pPr>
                <a:defRPr/>
              </a:pPr>
              <a:t>05.11.2016</a:t>
            </a:fld>
            <a:endParaRPr lang="ru-RU"/>
          </a:p>
        </p:txBody>
      </p:sp>
      <p:sp>
        <p:nvSpPr>
          <p:cNvPr id="5" name="Нижний колонтитул 4"/>
          <p:cNvSpPr>
            <a:spLocks noGrp="1"/>
          </p:cNvSpPr>
          <p:nvPr>
            <p:ph type="ftr" sz="quarter" idx="11"/>
          </p:nvPr>
        </p:nvSpPr>
        <p:spPr>
          <a:xfrm>
            <a:off x="3124200" y="6356450"/>
            <a:ext cx="2895600" cy="365125"/>
          </a:xfrm>
        </p:spPr>
        <p:txBody>
          <a:bodyPr/>
          <a:lstStyle>
            <a:lvl1pPr>
              <a:defRPr/>
            </a:lvl1pPr>
          </a:lstStyle>
          <a:p>
            <a:pPr>
              <a:defRPr/>
            </a:pPr>
            <a:endParaRPr lang="ru-RU"/>
          </a:p>
        </p:txBody>
      </p:sp>
      <p:sp>
        <p:nvSpPr>
          <p:cNvPr id="6" name="Номер слайда 5"/>
          <p:cNvSpPr>
            <a:spLocks noGrp="1"/>
          </p:cNvSpPr>
          <p:nvPr>
            <p:ph type="sldNum" sz="quarter" idx="12"/>
          </p:nvPr>
        </p:nvSpPr>
        <p:spPr>
          <a:xfrm>
            <a:off x="6553200" y="6356450"/>
            <a:ext cx="2133600" cy="365125"/>
          </a:xfrm>
        </p:spPr>
        <p:txBody>
          <a:bodyPr/>
          <a:lstStyle>
            <a:lvl1pPr>
              <a:defRPr/>
            </a:lvl1pPr>
          </a:lstStyle>
          <a:p>
            <a:pPr>
              <a:defRPr/>
            </a:pPr>
            <a:fld id="{D7346A21-1669-4D0B-9790-BA02092BCD49}" type="slidenum">
              <a:rPr lang="ru-RU"/>
              <a:pPr>
                <a:defRPr/>
              </a:pPr>
              <a:t>‹#›</a:t>
            </a:fld>
            <a:endParaRPr lang="ru-RU"/>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9D14EE41-E0BB-4481-ABA3-9BD75C7D4BC0}" type="datetimeFigureOut">
              <a:rPr lang="ru-RU">
                <a:solidFill>
                  <a:srgbClr val="624D38"/>
                </a:solidFill>
              </a:rPr>
              <a:pPr>
                <a:defRPr/>
              </a:pPr>
              <a:t>05.11.2016</a:t>
            </a:fld>
            <a:endParaRPr lang="ru-RU" dirty="0">
              <a:solidFill>
                <a:srgbClr val="624D38"/>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4" name="Номер слайда 3"/>
          <p:cNvSpPr>
            <a:spLocks noGrp="1"/>
          </p:cNvSpPr>
          <p:nvPr>
            <p:ph type="sldNum" sz="quarter" idx="12"/>
          </p:nvPr>
        </p:nvSpPr>
        <p:spPr/>
        <p:txBody>
          <a:bodyPr/>
          <a:lstStyle>
            <a:lvl1pPr>
              <a:defRPr/>
            </a:lvl1pPr>
          </a:lstStyle>
          <a:p>
            <a:pPr>
              <a:defRPr/>
            </a:pPr>
            <a:fld id="{71D601A2-8842-42D8-A110-38BA588265C0}"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664642091"/>
      </p:ext>
    </p:extLst>
  </p:cSld>
  <p:clrMapOvr>
    <a:masterClrMapping/>
  </p:clrMapOvr>
  <p:transition spd="med">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9" y="19"/>
            <a:ext cx="9141619"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Объект 2"/>
          <p:cNvSpPr>
            <a:spLocks noGrp="1"/>
          </p:cNvSpPr>
          <p:nvPr>
            <p:ph idx="1"/>
          </p:nvPr>
        </p:nvSpPr>
        <p:spPr>
          <a:xfrm>
            <a:off x="411480" y="1005840"/>
            <a:ext cx="541782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B8036F82-5721-4763-8695-6FF72493665A}" type="datetimeFigureOut">
              <a:rPr lang="ru-RU">
                <a:solidFill>
                  <a:srgbClr val="624D38"/>
                </a:solidFill>
              </a:rPr>
              <a:pPr>
                <a:defRPr/>
              </a:pPr>
              <a:t>05.11.2016</a:t>
            </a:fld>
            <a:endParaRPr lang="ru-RU" dirty="0">
              <a:solidFill>
                <a:srgbClr val="624D38"/>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0" name="Номер слайда 6"/>
          <p:cNvSpPr>
            <a:spLocks noGrp="1"/>
          </p:cNvSpPr>
          <p:nvPr>
            <p:ph type="sldNum" sz="quarter" idx="12"/>
          </p:nvPr>
        </p:nvSpPr>
        <p:spPr/>
        <p:txBody>
          <a:bodyPr/>
          <a:lstStyle>
            <a:lvl1pPr>
              <a:defRPr/>
            </a:lvl1pPr>
          </a:lstStyle>
          <a:p>
            <a:pPr>
              <a:defRPr/>
            </a:pPr>
            <a:fld id="{36DB26EF-23C0-4385-B975-156C4720860A}"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076081124"/>
      </p:ext>
    </p:extLst>
  </p:cSld>
  <p:clrMapOvr>
    <a:masterClrMapping/>
  </p:clrMapOvr>
  <p:transition spd="med">
    <p:fade/>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0" y="19"/>
            <a:ext cx="5829300"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8" name="Группа 13"/>
          <p:cNvGrpSpPr>
            <a:grpSpLocks/>
          </p:cNvGrpSpPr>
          <p:nvPr/>
        </p:nvGrpSpPr>
        <p:grpSpPr bwMode="auto">
          <a:xfrm flipV="1">
            <a:off x="0" y="6308744"/>
            <a:ext cx="5829300" cy="549275"/>
            <a:chOff x="0" y="0"/>
            <a:chExt cx="12188825" cy="713232"/>
          </a:xfrm>
        </p:grpSpPr>
        <p:sp>
          <p:nvSpPr>
            <p:cNvPr id="9" name="Прямоугольник 8"/>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1" name="Группа 16"/>
          <p:cNvGrpSpPr>
            <a:grpSpLocks/>
          </p:cNvGrpSpPr>
          <p:nvPr/>
        </p:nvGrpSpPr>
        <p:grpSpPr bwMode="auto">
          <a:xfrm rot="5400000" flipV="1">
            <a:off x="-3223022" y="3223026"/>
            <a:ext cx="6858000" cy="411956"/>
            <a:chOff x="0" y="0"/>
            <a:chExt cx="12188825" cy="713232"/>
          </a:xfrm>
        </p:grpSpPr>
        <p:sp>
          <p:nvSpPr>
            <p:cNvPr id="12" name="Прямоугольник 11"/>
            <p:cNvSpPr/>
            <p:nvPr/>
          </p:nvSpPr>
          <p:spPr>
            <a:xfrm flipV="1">
              <a:off x="0" y="35044"/>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3" name="Прямоугольник 12"/>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4" name="Группа 19"/>
          <p:cNvGrpSpPr>
            <a:grpSpLocks/>
          </p:cNvGrpSpPr>
          <p:nvPr/>
        </p:nvGrpSpPr>
        <p:grpSpPr bwMode="auto">
          <a:xfrm rot="-5400000" flipH="1" flipV="1">
            <a:off x="2194322" y="3223026"/>
            <a:ext cx="6858000" cy="411956"/>
            <a:chOff x="0" y="0"/>
            <a:chExt cx="12188825" cy="713232"/>
          </a:xfrm>
        </p:grpSpPr>
        <p:sp>
          <p:nvSpPr>
            <p:cNvPr id="15" name="Прямоугольник 14"/>
            <p:cNvSpPr/>
            <p:nvPr/>
          </p:nvSpPr>
          <p:spPr>
            <a:xfrm flipV="1">
              <a:off x="1" y="59780"/>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6" name="Прямоугольник 1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Рисунок 2"/>
          <p:cNvSpPr>
            <a:spLocks noGrp="1"/>
          </p:cNvSpPr>
          <p:nvPr>
            <p:ph type="pic" idx="1"/>
          </p:nvPr>
        </p:nvSpPr>
        <p:spPr>
          <a:xfrm>
            <a:off x="411480" y="548640"/>
            <a:ext cx="5006340" cy="5760720"/>
          </a:xfrm>
          <a:noFill/>
        </p:spPr>
        <p:txBody>
          <a:bodyPr rtlCol="0">
            <a:normAutofit/>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Дата 4"/>
          <p:cNvSpPr>
            <a:spLocks noGrp="1"/>
          </p:cNvSpPr>
          <p:nvPr>
            <p:ph type="dt" sz="half" idx="10"/>
          </p:nvPr>
        </p:nvSpPr>
        <p:spPr/>
        <p:txBody>
          <a:bodyPr/>
          <a:lstStyle>
            <a:lvl1pPr>
              <a:defRPr/>
            </a:lvl1pPr>
          </a:lstStyle>
          <a:p>
            <a:pPr>
              <a:defRPr/>
            </a:pPr>
            <a:fld id="{E688F7A3-32AB-4BCF-8E32-91E86ECB9F4B}" type="datetimeFigureOut">
              <a:rPr lang="ru-RU">
                <a:solidFill>
                  <a:srgbClr val="624D38"/>
                </a:solidFill>
              </a:rPr>
              <a:pPr>
                <a:defRPr/>
              </a:pPr>
              <a:t>05.11.2016</a:t>
            </a:fld>
            <a:endParaRPr lang="ru-RU" dirty="0">
              <a:solidFill>
                <a:srgbClr val="624D38"/>
              </a:solidFill>
            </a:endParaRPr>
          </a:p>
        </p:txBody>
      </p:sp>
      <p:sp>
        <p:nvSpPr>
          <p:cNvPr id="18"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9" name="Номер слайда 6"/>
          <p:cNvSpPr>
            <a:spLocks noGrp="1"/>
          </p:cNvSpPr>
          <p:nvPr>
            <p:ph type="sldNum" sz="quarter" idx="12"/>
          </p:nvPr>
        </p:nvSpPr>
        <p:spPr/>
        <p:txBody>
          <a:bodyPr/>
          <a:lstStyle>
            <a:lvl1pPr>
              <a:defRPr/>
            </a:lvl1pPr>
          </a:lstStyle>
          <a:p>
            <a:pPr>
              <a:defRPr/>
            </a:pPr>
            <a:fld id="{593DDAFF-D976-4296-B445-166B2857F46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186499662"/>
      </p:ext>
    </p:extLst>
  </p:cSld>
  <p:clrMapOvr>
    <a:masterClrMapping/>
  </p:clrMapOvr>
  <p:transition spd="med">
    <p:fade/>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7A938E3B-BD4F-4C95-8CDA-F6B12EC7322C}"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2D3B3BB3-BB41-4280-8FE3-5010942B1B05}"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808936007"/>
      </p:ext>
    </p:extLst>
  </p:cSld>
  <p:clrMapOvr>
    <a:masterClrMapping/>
  </p:clrMapOvr>
  <p:transition spd="med">
    <p:fade/>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6" y="274638"/>
            <a:ext cx="1971675" cy="58975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628652" y="274638"/>
            <a:ext cx="5800725"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7DFD7308-8FBD-41B1-98E0-E0391E5AA09D}"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7F371F64-75AA-4F27-B6C2-7D6FF55CD804}"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350806092"/>
      </p:ext>
    </p:extLst>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100000">
              <a:schemeClr val="accent1">
                <a:lumMod val="20000"/>
                <a:lumOff val="80000"/>
                <a:alpha val="86000"/>
              </a:schemeClr>
            </a:gs>
            <a:gs pos="42000">
              <a:schemeClr val="bg1">
                <a:alpha val="40000"/>
              </a:schemeClr>
            </a:gs>
            <a:gs pos="0">
              <a:schemeClr val="accent1">
                <a:lumMod val="20000"/>
                <a:lumOff val="80000"/>
                <a:alpha val="85000"/>
              </a:schemeClr>
            </a:gs>
            <a:gs pos="75000">
              <a:schemeClr val="bg1">
                <a:alpha val="40000"/>
              </a:schemeClr>
            </a:gs>
          </a:gsLst>
          <a:lin ang="5400000" scaled="0"/>
        </a:gradFill>
        <a:effectLst/>
      </p:bgPr>
    </p:bg>
    <p:spTree>
      <p:nvGrpSpPr>
        <p:cNvPr id="1" name=""/>
        <p:cNvGrpSpPr/>
        <p:nvPr/>
      </p:nvGrpSpPr>
      <p:grpSpPr>
        <a:xfrm>
          <a:off x="0" y="0"/>
          <a:ext cx="0" cy="0"/>
          <a:chOff x="0" y="0"/>
          <a:chExt cx="0" cy="0"/>
        </a:xfrm>
      </p:grpSpPr>
      <p:grpSp>
        <p:nvGrpSpPr>
          <p:cNvPr id="4" name="Группа 10"/>
          <p:cNvGrpSpPr>
            <a:grpSpLocks/>
          </p:cNvGrpSpPr>
          <p:nvPr/>
        </p:nvGrpSpPr>
        <p:grpSpPr bwMode="auto">
          <a:xfrm>
            <a:off x="50" y="0"/>
            <a:ext cx="9141619" cy="712788"/>
            <a:chOff x="0" y="0"/>
            <a:chExt cx="12188825" cy="713232"/>
          </a:xfrm>
        </p:grpSpPr>
        <p:sp>
          <p:nvSpPr>
            <p:cNvPr id="5" name="Прямоугольник 4"/>
            <p:cNvSpPr/>
            <p:nvPr/>
          </p:nvSpPr>
          <p:spPr>
            <a:xfrm flipV="1">
              <a:off x="0" y="73070"/>
              <a:ext cx="12188825" cy="64016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1739"/>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2" y="0"/>
            <a:ext cx="534591" cy="6858000"/>
            <a:chOff x="0" y="0"/>
            <a:chExt cx="713232" cy="6858000"/>
          </a:xfrm>
        </p:grpSpPr>
        <p:sp>
          <p:nvSpPr>
            <p:cNvPr id="8" name="Прямоугольник 7"/>
            <p:cNvSpPr/>
            <p:nvPr/>
          </p:nvSpPr>
          <p:spPr>
            <a:xfrm flipH="1">
              <a:off x="73070" y="0"/>
              <a:ext cx="640162"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H="1">
              <a:off x="0" y="0"/>
              <a:ext cx="203327"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0" name="Группа 16"/>
          <p:cNvGrpSpPr>
            <a:grpSpLocks/>
          </p:cNvGrpSpPr>
          <p:nvPr/>
        </p:nvGrpSpPr>
        <p:grpSpPr bwMode="auto">
          <a:xfrm>
            <a:off x="8607029" y="0"/>
            <a:ext cx="560784" cy="6858000"/>
            <a:chOff x="11476762" y="0"/>
            <a:chExt cx="746886" cy="6858000"/>
          </a:xfrm>
        </p:grpSpPr>
        <p:sp>
          <p:nvSpPr>
            <p:cNvPr id="11" name="Прямоугольник 10"/>
            <p:cNvSpPr/>
            <p:nvPr/>
          </p:nvSpPr>
          <p:spPr>
            <a:xfrm flipH="1">
              <a:off x="11476762" y="0"/>
              <a:ext cx="640641"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2" name="Прямоугольник 11"/>
            <p:cNvSpPr/>
            <p:nvPr/>
          </p:nvSpPr>
          <p:spPr>
            <a:xfrm flipH="1">
              <a:off x="12020672" y="0"/>
              <a:ext cx="202976"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3" name="Группа 19"/>
          <p:cNvGrpSpPr>
            <a:grpSpLocks/>
          </p:cNvGrpSpPr>
          <p:nvPr/>
        </p:nvGrpSpPr>
        <p:grpSpPr bwMode="auto">
          <a:xfrm flipV="1">
            <a:off x="50" y="6145314"/>
            <a:ext cx="9141619" cy="712787"/>
            <a:chOff x="0" y="0"/>
            <a:chExt cx="12188825" cy="713232"/>
          </a:xfrm>
        </p:grpSpPr>
        <p:sp>
          <p:nvSpPr>
            <p:cNvPr id="14" name="Прямоугольник 13"/>
            <p:cNvSpPr/>
            <p:nvPr/>
          </p:nvSpPr>
          <p:spPr>
            <a:xfrm flipV="1">
              <a:off x="0" y="73071"/>
              <a:ext cx="12188825" cy="640161"/>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5" name="Прямоугольник 14"/>
            <p:cNvSpPr/>
            <p:nvPr/>
          </p:nvSpPr>
          <p:spPr>
            <a:xfrm flipV="1">
              <a:off x="0" y="0"/>
              <a:ext cx="12188825" cy="20173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ctrTitle"/>
          </p:nvPr>
        </p:nvSpPr>
        <p:spPr>
          <a:xfrm>
            <a:off x="971550" y="1188720"/>
            <a:ext cx="7200900" cy="2514600"/>
          </a:xfrm>
        </p:spPr>
        <p:txBody>
          <a:bodyPr>
            <a:noAutofit/>
          </a:bodyPr>
          <a:lstStyle>
            <a:lvl1pPr algn="ctr">
              <a:defRPr sz="60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971550" y="3749040"/>
            <a:ext cx="72009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ru-RU" dirty="0"/>
          </a:p>
        </p:txBody>
      </p:sp>
    </p:spTree>
    <p:extLst>
      <p:ext uri="{BB962C8B-B14F-4D97-AF65-F5344CB8AC3E}">
        <p14:creationId xmlns:p14="http://schemas.microsoft.com/office/powerpoint/2010/main" val="3403452461"/>
      </p:ext>
    </p:extLst>
  </p:cSld>
  <p:clrMapOvr>
    <a:masterClrMapping/>
  </p:clrMapOvr>
  <p:transition spd="med">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E0BAE5C5-1127-4BA2-BAE8-98CBEA4F585C}"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fld id="{D4F72266-4A4E-48BD-B2AE-B034C3971D88}"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1851442269"/>
      </p:ext>
    </p:extLst>
  </p:cSld>
  <p:clrMapOvr>
    <a:masterClrMapping/>
  </p:clrMapOvr>
  <p:transition spd="med">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Группа 10"/>
          <p:cNvGrpSpPr>
            <a:grpSpLocks/>
          </p:cNvGrpSpPr>
          <p:nvPr/>
        </p:nvGrpSpPr>
        <p:grpSpPr bwMode="auto">
          <a:xfrm flipV="1">
            <a:off x="50" y="6308826"/>
            <a:ext cx="9141619" cy="549275"/>
            <a:chOff x="0" y="0"/>
            <a:chExt cx="12188825" cy="713232"/>
          </a:xfrm>
        </p:grpSpPr>
        <p:sp>
          <p:nvSpPr>
            <p:cNvPr id="5" name="Прямоугольник 4"/>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13115" y="101"/>
            <a:ext cx="9141619" cy="549275"/>
            <a:chOff x="0" y="0"/>
            <a:chExt cx="12188825" cy="713232"/>
          </a:xfrm>
        </p:grpSpPr>
        <p:sp>
          <p:nvSpPr>
            <p:cNvPr id="8" name="Прямоугольник 7"/>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971550" y="1188720"/>
            <a:ext cx="7200900" cy="2514600"/>
          </a:xfrm>
        </p:spPr>
        <p:txBody>
          <a:bodyPr>
            <a:normAutofit/>
          </a:bodyPr>
          <a:lstStyle>
            <a:lvl1pPr algn="ctr">
              <a:defRPr sz="5400" b="0">
                <a:solidFill>
                  <a:schemeClr val="tx1">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971550" y="3749040"/>
            <a:ext cx="7200900" cy="914400"/>
          </a:xfrm>
        </p:spPr>
        <p:txBody>
          <a:bodyPr/>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p:txBody>
          <a:bodyPr/>
          <a:lstStyle>
            <a:lvl1pPr>
              <a:defRPr/>
            </a:lvl1pPr>
          </a:lstStyle>
          <a:p>
            <a:pPr>
              <a:defRPr/>
            </a:pPr>
            <a:fld id="{B0AD11D0-F4A6-47EA-8D7E-122527C769E1}" type="datetimeFigureOut">
              <a:rPr lang="ru-RU">
                <a:solidFill>
                  <a:srgbClr val="624D38"/>
                </a:solidFill>
              </a:rPr>
              <a:pPr>
                <a:defRPr/>
              </a:pPr>
              <a:t>05.11.2016</a:t>
            </a:fld>
            <a:endParaRPr lang="ru-RU" dirty="0">
              <a:solidFill>
                <a:srgbClr val="624D38"/>
              </a:solidFill>
            </a:endParaRPr>
          </a:p>
        </p:txBody>
      </p:sp>
      <p:sp>
        <p:nvSpPr>
          <p:cNvPr id="11"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2" name="Номер слайда 5"/>
          <p:cNvSpPr>
            <a:spLocks noGrp="1"/>
          </p:cNvSpPr>
          <p:nvPr>
            <p:ph type="sldNum" sz="quarter" idx="12"/>
          </p:nvPr>
        </p:nvSpPr>
        <p:spPr/>
        <p:txBody>
          <a:bodyPr/>
          <a:lstStyle>
            <a:lvl1pPr>
              <a:defRPr/>
            </a:lvl1pPr>
          </a:lstStyle>
          <a:p>
            <a:fld id="{06D5EC06-2266-4C63-A175-711F00EC3C04}"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3954363288"/>
      </p:ext>
    </p:extLst>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0584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0916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5EAF80FB-AE6B-4893-9A9D-9EE746A3BF9C}" type="datetimeFigureOut">
              <a:rPr lang="ru-RU">
                <a:solidFill>
                  <a:srgbClr val="624D38"/>
                </a:solidFill>
              </a:rPr>
              <a:pPr>
                <a:defRPr/>
              </a:pPr>
              <a:t>05.11.2016</a:t>
            </a:fld>
            <a:endParaRPr lang="ru-RU" dirty="0">
              <a:solidFill>
                <a:srgbClr val="624D38"/>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7" name="Номер слайда 5"/>
          <p:cNvSpPr>
            <a:spLocks noGrp="1"/>
          </p:cNvSpPr>
          <p:nvPr>
            <p:ph type="sldNum" sz="quarter" idx="12"/>
          </p:nvPr>
        </p:nvSpPr>
        <p:spPr/>
        <p:txBody>
          <a:bodyPr/>
          <a:lstStyle>
            <a:lvl1pPr>
              <a:defRPr/>
            </a:lvl1pPr>
          </a:lstStyle>
          <a:p>
            <a:fld id="{FBDC35AA-DF86-4ACA-937C-CE749E24B7E5}"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4012779198"/>
      </p:ext>
    </p:extLst>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0584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0584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70916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70916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fld id="{C69162E7-8BD6-4A46-9EA1-796B8543E5A7}" type="datetimeFigureOut">
              <a:rPr lang="ru-RU">
                <a:solidFill>
                  <a:srgbClr val="624D38"/>
                </a:solidFill>
              </a:rPr>
              <a:pPr>
                <a:defRPr/>
              </a:pPr>
              <a:t>05.11.2016</a:t>
            </a:fld>
            <a:endParaRPr lang="ru-RU" dirty="0">
              <a:solidFill>
                <a:srgbClr val="624D38"/>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9" name="Номер слайда 5"/>
          <p:cNvSpPr>
            <a:spLocks noGrp="1"/>
          </p:cNvSpPr>
          <p:nvPr>
            <p:ph type="sldNum" sz="quarter" idx="12"/>
          </p:nvPr>
        </p:nvSpPr>
        <p:spPr/>
        <p:txBody>
          <a:bodyPr/>
          <a:lstStyle>
            <a:lvl1pPr>
              <a:defRPr/>
            </a:lvl1pPr>
          </a:lstStyle>
          <a:p>
            <a:fld id="{61F3EA7A-0606-4A73-B3AB-9D8A7402B92F}"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49082204"/>
      </p:ext>
    </p:extLst>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F46F76C8-AA4D-4761-8F16-C1AF4B54CFE3}" type="datetimeFigureOut">
              <a:rPr lang="ru-RU">
                <a:solidFill>
                  <a:srgbClr val="624D38"/>
                </a:solidFill>
              </a:rPr>
              <a:pPr>
                <a:defRPr/>
              </a:pPr>
              <a:t>05.11.2016</a:t>
            </a:fld>
            <a:endParaRPr lang="ru-RU" dirty="0">
              <a:solidFill>
                <a:srgbClr val="624D38"/>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5" name="Номер слайда 5"/>
          <p:cNvSpPr>
            <a:spLocks noGrp="1"/>
          </p:cNvSpPr>
          <p:nvPr>
            <p:ph type="sldNum" sz="quarter" idx="12"/>
          </p:nvPr>
        </p:nvSpPr>
        <p:spPr/>
        <p:txBody>
          <a:bodyPr/>
          <a:lstStyle>
            <a:lvl1pPr>
              <a:defRPr/>
            </a:lvl1pPr>
          </a:lstStyle>
          <a:p>
            <a:fld id="{39CF2F8F-9D8D-4846-A29A-770BEF4EB154}"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1200061231"/>
      </p:ext>
    </p:extLst>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5A54DED6-D17C-4AB4-8607-DDA7146AEFB9}" type="datetimeFigureOut">
              <a:rPr lang="ru-RU">
                <a:solidFill>
                  <a:srgbClr val="624D38"/>
                </a:solidFill>
              </a:rPr>
              <a:pPr>
                <a:defRPr/>
              </a:pPr>
              <a:t>05.11.2016</a:t>
            </a:fld>
            <a:endParaRPr lang="ru-RU" dirty="0">
              <a:solidFill>
                <a:srgbClr val="624D38"/>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4" name="Номер слайда 3"/>
          <p:cNvSpPr>
            <a:spLocks noGrp="1"/>
          </p:cNvSpPr>
          <p:nvPr>
            <p:ph type="sldNum" sz="quarter" idx="12"/>
          </p:nvPr>
        </p:nvSpPr>
        <p:spPr/>
        <p:txBody>
          <a:bodyPr/>
          <a:lstStyle>
            <a:lvl1pPr>
              <a:defRPr/>
            </a:lvl1pPr>
          </a:lstStyle>
          <a:p>
            <a:fld id="{0C884847-9640-49E2-925E-976C946C587C}"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3260715148"/>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fld id="{8398B801-92F0-4597-A22B-2AE742D9D1B2}"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55E755CB-6AF7-4C33-B6C7-A7F42511B749}"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665358329"/>
      </p:ext>
    </p:extLst>
  </p:cSld>
  <p:clrMapOvr>
    <a:masterClrMapping/>
  </p:clrMapOvr>
  <p:transition>
    <p:zoom/>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50" y="101"/>
            <a:ext cx="9141619"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Объект 2"/>
          <p:cNvSpPr>
            <a:spLocks noGrp="1"/>
          </p:cNvSpPr>
          <p:nvPr>
            <p:ph idx="1"/>
          </p:nvPr>
        </p:nvSpPr>
        <p:spPr>
          <a:xfrm>
            <a:off x="411480" y="1005840"/>
            <a:ext cx="541782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79B50BD4-EAEA-4AA3-89D6-7B153E7A9F7C}" type="datetimeFigureOut">
              <a:rPr lang="ru-RU">
                <a:solidFill>
                  <a:srgbClr val="624D38"/>
                </a:solidFill>
              </a:rPr>
              <a:pPr>
                <a:defRPr/>
              </a:pPr>
              <a:t>05.11.2016</a:t>
            </a:fld>
            <a:endParaRPr lang="ru-RU" dirty="0">
              <a:solidFill>
                <a:srgbClr val="624D38"/>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0" name="Номер слайда 6"/>
          <p:cNvSpPr>
            <a:spLocks noGrp="1"/>
          </p:cNvSpPr>
          <p:nvPr>
            <p:ph type="sldNum" sz="quarter" idx="12"/>
          </p:nvPr>
        </p:nvSpPr>
        <p:spPr/>
        <p:txBody>
          <a:bodyPr/>
          <a:lstStyle>
            <a:lvl1pPr>
              <a:defRPr/>
            </a:lvl1pPr>
          </a:lstStyle>
          <a:p>
            <a:fld id="{DE0DBEC2-DA4C-4870-AD92-E0FE5AA1FE06}"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2339117052"/>
      </p:ext>
    </p:extLst>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0" y="101"/>
            <a:ext cx="5829300"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8" name="Группа 13"/>
          <p:cNvGrpSpPr>
            <a:grpSpLocks/>
          </p:cNvGrpSpPr>
          <p:nvPr/>
        </p:nvGrpSpPr>
        <p:grpSpPr bwMode="auto">
          <a:xfrm flipV="1">
            <a:off x="0" y="6308826"/>
            <a:ext cx="5829300" cy="549275"/>
            <a:chOff x="0" y="0"/>
            <a:chExt cx="12188825" cy="713232"/>
          </a:xfrm>
        </p:grpSpPr>
        <p:sp>
          <p:nvSpPr>
            <p:cNvPr id="9" name="Прямоугольник 8"/>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1" name="Группа 16"/>
          <p:cNvGrpSpPr>
            <a:grpSpLocks/>
          </p:cNvGrpSpPr>
          <p:nvPr/>
        </p:nvGrpSpPr>
        <p:grpSpPr bwMode="auto">
          <a:xfrm rot="5400000" flipV="1">
            <a:off x="-3223022" y="3223026"/>
            <a:ext cx="6858000" cy="411956"/>
            <a:chOff x="0" y="0"/>
            <a:chExt cx="12188825" cy="713232"/>
          </a:xfrm>
        </p:grpSpPr>
        <p:sp>
          <p:nvSpPr>
            <p:cNvPr id="12" name="Прямоугольник 11"/>
            <p:cNvSpPr/>
            <p:nvPr/>
          </p:nvSpPr>
          <p:spPr>
            <a:xfrm flipV="1">
              <a:off x="0" y="43289"/>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3" name="Прямоугольник 12"/>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4" name="Группа 19"/>
          <p:cNvGrpSpPr>
            <a:grpSpLocks/>
          </p:cNvGrpSpPr>
          <p:nvPr/>
        </p:nvGrpSpPr>
        <p:grpSpPr bwMode="auto">
          <a:xfrm rot="-5400000" flipH="1" flipV="1">
            <a:off x="2194322" y="3223026"/>
            <a:ext cx="6858000" cy="411956"/>
            <a:chOff x="0" y="0"/>
            <a:chExt cx="12188825" cy="713232"/>
          </a:xfrm>
        </p:grpSpPr>
        <p:sp>
          <p:nvSpPr>
            <p:cNvPr id="15" name="Прямоугольник 14"/>
            <p:cNvSpPr/>
            <p:nvPr/>
          </p:nvSpPr>
          <p:spPr>
            <a:xfrm flipV="1">
              <a:off x="1" y="59780"/>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6" name="Прямоугольник 1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Рисунок 2"/>
          <p:cNvSpPr>
            <a:spLocks noGrp="1"/>
          </p:cNvSpPr>
          <p:nvPr>
            <p:ph type="pic" idx="1"/>
          </p:nvPr>
        </p:nvSpPr>
        <p:spPr>
          <a:xfrm>
            <a:off x="411480" y="548640"/>
            <a:ext cx="5006340" cy="5760720"/>
          </a:xfrm>
          <a:noFill/>
        </p:spPr>
        <p:txBody>
          <a:bodyPr rtlCol="0">
            <a:normAutofit/>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Дата 4"/>
          <p:cNvSpPr>
            <a:spLocks noGrp="1"/>
          </p:cNvSpPr>
          <p:nvPr>
            <p:ph type="dt" sz="half" idx="10"/>
          </p:nvPr>
        </p:nvSpPr>
        <p:spPr/>
        <p:txBody>
          <a:bodyPr/>
          <a:lstStyle>
            <a:lvl1pPr>
              <a:defRPr/>
            </a:lvl1pPr>
          </a:lstStyle>
          <a:p>
            <a:pPr>
              <a:defRPr/>
            </a:pPr>
            <a:fld id="{02D8FECA-FA85-4E14-8EFD-ED24A11D0F22}" type="datetimeFigureOut">
              <a:rPr lang="ru-RU">
                <a:solidFill>
                  <a:srgbClr val="624D38"/>
                </a:solidFill>
              </a:rPr>
              <a:pPr>
                <a:defRPr/>
              </a:pPr>
              <a:t>05.11.2016</a:t>
            </a:fld>
            <a:endParaRPr lang="ru-RU" dirty="0">
              <a:solidFill>
                <a:srgbClr val="624D38"/>
              </a:solidFill>
            </a:endParaRPr>
          </a:p>
        </p:txBody>
      </p:sp>
      <p:sp>
        <p:nvSpPr>
          <p:cNvPr id="18"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9" name="Номер слайда 6"/>
          <p:cNvSpPr>
            <a:spLocks noGrp="1"/>
          </p:cNvSpPr>
          <p:nvPr>
            <p:ph type="sldNum" sz="quarter" idx="12"/>
          </p:nvPr>
        </p:nvSpPr>
        <p:spPr/>
        <p:txBody>
          <a:bodyPr/>
          <a:lstStyle>
            <a:lvl1pPr>
              <a:defRPr/>
            </a:lvl1pPr>
          </a:lstStyle>
          <a:p>
            <a:fld id="{B695D490-B5D8-445A-ABE9-D0FC3E98760A}"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2690612897"/>
      </p:ext>
    </p:extLst>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AFB9AA42-25D2-41BC-B508-6F742B5B1879}"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fld id="{B85FC598-3249-4CB9-B74E-05A0E999F0ED}"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111272953"/>
      </p:ext>
    </p:extLst>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6" y="274638"/>
            <a:ext cx="1971675" cy="58975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628652" y="274638"/>
            <a:ext cx="5800725"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D666623A-2DCF-4195-B51A-E85A18DD9705}"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fld id="{389DE270-E3DD-489C-8C66-BAD221B35228}" type="slidenum">
              <a:rPr lang="ru-RU">
                <a:solidFill>
                  <a:srgbClr val="624D38"/>
                </a:solidFill>
              </a:rPr>
              <a:pPr/>
              <a:t>‹#›</a:t>
            </a:fld>
            <a:endParaRPr lang="ru-RU">
              <a:solidFill>
                <a:srgbClr val="624D38"/>
              </a:solidFill>
            </a:endParaRPr>
          </a:p>
        </p:txBody>
      </p:sp>
    </p:spTree>
    <p:extLst>
      <p:ext uri="{BB962C8B-B14F-4D97-AF65-F5344CB8AC3E}">
        <p14:creationId xmlns:p14="http://schemas.microsoft.com/office/powerpoint/2010/main" val="1655228876"/>
      </p:ext>
    </p:extLst>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tbl">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533400"/>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828801"/>
            <a:ext cx="8229600" cy="4302125"/>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fld id="{F17CC0F5-2F67-46CD-977E-B8D1064023F1}" type="datetimeFigureOut">
              <a:rPr lang="ru-RU">
                <a:solidFill>
                  <a:srgbClr val="000000"/>
                </a:solidFill>
              </a:rPr>
              <a:pPr>
                <a:defRPr/>
              </a:pPr>
              <a:t>05.11.2016</a:t>
            </a:fld>
            <a:endParaRPr lang="ru-RU">
              <a:solidFill>
                <a:srgbClr val="000000"/>
              </a:solidFill>
            </a:endParaRPr>
          </a:p>
        </p:txBody>
      </p:sp>
      <p:sp>
        <p:nvSpPr>
          <p:cNvPr id="5" name="Rectangle 5"/>
          <p:cNvSpPr>
            <a:spLocks noGrp="1" noChangeArrowheads="1"/>
          </p:cNvSpPr>
          <p:nvPr>
            <p:ph type="ftr" sz="quarter" idx="11"/>
          </p:nvPr>
        </p:nvSpPr>
        <p:spPr>
          <a:ln/>
        </p:spPr>
        <p:txBody>
          <a:bodyPr/>
          <a:lstStyle>
            <a:lvl1pPr>
              <a:defRPr/>
            </a:lvl1pPr>
          </a:lstStyle>
          <a:p>
            <a:pPr>
              <a:defRPr/>
            </a:pPr>
            <a:endParaRPr lang="ru-RU">
              <a:solidFill>
                <a:srgbClr val="000000"/>
              </a:solidFill>
            </a:endParaRPr>
          </a:p>
        </p:txBody>
      </p:sp>
      <p:sp>
        <p:nvSpPr>
          <p:cNvPr id="6" name="Rectangle 6"/>
          <p:cNvSpPr>
            <a:spLocks noGrp="1" noChangeArrowheads="1"/>
          </p:cNvSpPr>
          <p:nvPr>
            <p:ph type="sldNum" sz="quarter" idx="12"/>
          </p:nvPr>
        </p:nvSpPr>
        <p:spPr>
          <a:ln/>
        </p:spPr>
        <p:txBody>
          <a:bodyPr/>
          <a:lstStyle>
            <a:lvl1pPr>
              <a:defRPr/>
            </a:lvl1pPr>
          </a:lstStyle>
          <a:p>
            <a:pPr>
              <a:defRPr/>
            </a:pPr>
            <a:fld id="{439BC103-ED24-4F23-BCD0-61E77FCD29CB}" type="slidenum">
              <a:rPr lang="ru-RU">
                <a:solidFill>
                  <a:srgbClr val="000000"/>
                </a:solidFill>
              </a:rPr>
              <a:pPr>
                <a:defRPr/>
              </a:pPr>
              <a:t>‹#›</a:t>
            </a:fld>
            <a:endParaRPr lang="ru-RU">
              <a:solidFill>
                <a:srgbClr val="000000"/>
              </a:solidFill>
            </a:endParaRPr>
          </a:p>
        </p:txBody>
      </p:sp>
    </p:spTree>
    <p:extLst>
      <p:ext uri="{BB962C8B-B14F-4D97-AF65-F5344CB8AC3E}">
        <p14:creationId xmlns:p14="http://schemas.microsoft.com/office/powerpoint/2010/main" val="72191931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100000">
              <a:schemeClr val="accent1">
                <a:lumMod val="20000"/>
                <a:lumOff val="80000"/>
                <a:alpha val="86000"/>
              </a:schemeClr>
            </a:gs>
            <a:gs pos="42000">
              <a:schemeClr val="bg1">
                <a:alpha val="40000"/>
              </a:schemeClr>
            </a:gs>
            <a:gs pos="0">
              <a:schemeClr val="accent1">
                <a:lumMod val="20000"/>
                <a:lumOff val="80000"/>
                <a:alpha val="85000"/>
              </a:schemeClr>
            </a:gs>
            <a:gs pos="75000">
              <a:schemeClr val="bg1">
                <a:alpha val="40000"/>
              </a:schemeClr>
            </a:gs>
          </a:gsLst>
          <a:lin ang="5400000" scaled="0"/>
        </a:gradFill>
        <a:effectLst/>
      </p:bgPr>
    </p:bg>
    <p:spTree>
      <p:nvGrpSpPr>
        <p:cNvPr id="1" name=""/>
        <p:cNvGrpSpPr/>
        <p:nvPr/>
      </p:nvGrpSpPr>
      <p:grpSpPr>
        <a:xfrm>
          <a:off x="0" y="0"/>
          <a:ext cx="0" cy="0"/>
          <a:chOff x="0" y="0"/>
          <a:chExt cx="0" cy="0"/>
        </a:xfrm>
      </p:grpSpPr>
      <p:grpSp>
        <p:nvGrpSpPr>
          <p:cNvPr id="4" name="Группа 10"/>
          <p:cNvGrpSpPr>
            <a:grpSpLocks/>
          </p:cNvGrpSpPr>
          <p:nvPr/>
        </p:nvGrpSpPr>
        <p:grpSpPr bwMode="auto">
          <a:xfrm>
            <a:off x="48" y="0"/>
            <a:ext cx="9141619" cy="712788"/>
            <a:chOff x="0" y="0"/>
            <a:chExt cx="12188825" cy="713232"/>
          </a:xfrm>
        </p:grpSpPr>
        <p:sp>
          <p:nvSpPr>
            <p:cNvPr id="5" name="Прямоугольник 4"/>
            <p:cNvSpPr/>
            <p:nvPr/>
          </p:nvSpPr>
          <p:spPr>
            <a:xfrm flipV="1">
              <a:off x="0" y="73070"/>
              <a:ext cx="12188825" cy="64016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1739"/>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2" y="0"/>
            <a:ext cx="534591" cy="6858000"/>
            <a:chOff x="0" y="0"/>
            <a:chExt cx="713232" cy="6858000"/>
          </a:xfrm>
        </p:grpSpPr>
        <p:sp>
          <p:nvSpPr>
            <p:cNvPr id="8" name="Прямоугольник 7"/>
            <p:cNvSpPr/>
            <p:nvPr/>
          </p:nvSpPr>
          <p:spPr>
            <a:xfrm flipH="1">
              <a:off x="73070" y="0"/>
              <a:ext cx="640162"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H="1">
              <a:off x="0" y="0"/>
              <a:ext cx="203327"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0" name="Группа 16"/>
          <p:cNvGrpSpPr>
            <a:grpSpLocks/>
          </p:cNvGrpSpPr>
          <p:nvPr/>
        </p:nvGrpSpPr>
        <p:grpSpPr bwMode="auto">
          <a:xfrm>
            <a:off x="8607029" y="0"/>
            <a:ext cx="560784" cy="6858000"/>
            <a:chOff x="11476762" y="0"/>
            <a:chExt cx="746886" cy="6858000"/>
          </a:xfrm>
        </p:grpSpPr>
        <p:sp>
          <p:nvSpPr>
            <p:cNvPr id="11" name="Прямоугольник 10"/>
            <p:cNvSpPr/>
            <p:nvPr/>
          </p:nvSpPr>
          <p:spPr>
            <a:xfrm flipH="1">
              <a:off x="11476762" y="0"/>
              <a:ext cx="640641"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2" name="Прямоугольник 11"/>
            <p:cNvSpPr/>
            <p:nvPr/>
          </p:nvSpPr>
          <p:spPr>
            <a:xfrm flipH="1">
              <a:off x="12020672" y="0"/>
              <a:ext cx="202976"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3" name="Группа 19"/>
          <p:cNvGrpSpPr>
            <a:grpSpLocks/>
          </p:cNvGrpSpPr>
          <p:nvPr/>
        </p:nvGrpSpPr>
        <p:grpSpPr bwMode="auto">
          <a:xfrm flipV="1">
            <a:off x="48" y="6145310"/>
            <a:ext cx="9141619" cy="712787"/>
            <a:chOff x="0" y="0"/>
            <a:chExt cx="12188825" cy="713232"/>
          </a:xfrm>
        </p:grpSpPr>
        <p:sp>
          <p:nvSpPr>
            <p:cNvPr id="14" name="Прямоугольник 13"/>
            <p:cNvSpPr/>
            <p:nvPr/>
          </p:nvSpPr>
          <p:spPr>
            <a:xfrm flipV="1">
              <a:off x="0" y="73071"/>
              <a:ext cx="12188825" cy="640161"/>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5" name="Прямоугольник 14"/>
            <p:cNvSpPr/>
            <p:nvPr/>
          </p:nvSpPr>
          <p:spPr>
            <a:xfrm flipV="1">
              <a:off x="0" y="0"/>
              <a:ext cx="12188825" cy="20173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ctrTitle"/>
          </p:nvPr>
        </p:nvSpPr>
        <p:spPr>
          <a:xfrm>
            <a:off x="971550" y="1188720"/>
            <a:ext cx="7200900" cy="2514600"/>
          </a:xfrm>
        </p:spPr>
        <p:txBody>
          <a:bodyPr>
            <a:noAutofit/>
          </a:bodyPr>
          <a:lstStyle>
            <a:lvl1pPr algn="ctr">
              <a:defRPr sz="60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971550" y="3749040"/>
            <a:ext cx="72009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ru-RU" dirty="0"/>
          </a:p>
        </p:txBody>
      </p:sp>
    </p:spTree>
    <p:extLst>
      <p:ext uri="{BB962C8B-B14F-4D97-AF65-F5344CB8AC3E}">
        <p14:creationId xmlns:p14="http://schemas.microsoft.com/office/powerpoint/2010/main" val="216485556"/>
      </p:ext>
    </p:extLst>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97616F6F-545B-4219-B34C-DED88C835BA1}"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904639C6-7FCE-4376-8803-C01C720C2445}"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790476764"/>
      </p:ext>
    </p:extLst>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Группа 10"/>
          <p:cNvGrpSpPr>
            <a:grpSpLocks/>
          </p:cNvGrpSpPr>
          <p:nvPr/>
        </p:nvGrpSpPr>
        <p:grpSpPr bwMode="auto">
          <a:xfrm flipV="1">
            <a:off x="48" y="6308822"/>
            <a:ext cx="9141619" cy="549275"/>
            <a:chOff x="0" y="0"/>
            <a:chExt cx="12188825" cy="713232"/>
          </a:xfrm>
        </p:grpSpPr>
        <p:sp>
          <p:nvSpPr>
            <p:cNvPr id="5" name="Прямоугольник 4"/>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13115" y="97"/>
            <a:ext cx="9141619" cy="549275"/>
            <a:chOff x="0" y="0"/>
            <a:chExt cx="12188825" cy="713232"/>
          </a:xfrm>
        </p:grpSpPr>
        <p:sp>
          <p:nvSpPr>
            <p:cNvPr id="8" name="Прямоугольник 7"/>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971550" y="1188720"/>
            <a:ext cx="7200900" cy="2514600"/>
          </a:xfrm>
        </p:spPr>
        <p:txBody>
          <a:bodyPr>
            <a:normAutofit/>
          </a:bodyPr>
          <a:lstStyle>
            <a:lvl1pPr algn="ctr">
              <a:defRPr sz="5400" b="0">
                <a:solidFill>
                  <a:schemeClr val="tx1">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971550" y="3749040"/>
            <a:ext cx="7200900" cy="914400"/>
          </a:xfrm>
        </p:spPr>
        <p:txBody>
          <a:bodyPr/>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p:txBody>
          <a:bodyPr/>
          <a:lstStyle>
            <a:lvl1pPr>
              <a:defRPr/>
            </a:lvl1pPr>
          </a:lstStyle>
          <a:p>
            <a:pPr>
              <a:defRPr/>
            </a:pPr>
            <a:fld id="{F3632A51-4774-43C9-ABFC-0374A085334B}" type="datetimeFigureOut">
              <a:rPr lang="ru-RU">
                <a:solidFill>
                  <a:srgbClr val="624D38"/>
                </a:solidFill>
              </a:rPr>
              <a:pPr>
                <a:defRPr/>
              </a:pPr>
              <a:t>05.11.2016</a:t>
            </a:fld>
            <a:endParaRPr lang="ru-RU" dirty="0">
              <a:solidFill>
                <a:srgbClr val="624D38"/>
              </a:solidFill>
            </a:endParaRPr>
          </a:p>
        </p:txBody>
      </p:sp>
      <p:sp>
        <p:nvSpPr>
          <p:cNvPr id="11"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2" name="Номер слайда 5"/>
          <p:cNvSpPr>
            <a:spLocks noGrp="1"/>
          </p:cNvSpPr>
          <p:nvPr>
            <p:ph type="sldNum" sz="quarter" idx="12"/>
          </p:nvPr>
        </p:nvSpPr>
        <p:spPr/>
        <p:txBody>
          <a:bodyPr/>
          <a:lstStyle>
            <a:lvl1pPr>
              <a:defRPr/>
            </a:lvl1pPr>
          </a:lstStyle>
          <a:p>
            <a:pPr>
              <a:defRPr/>
            </a:pPr>
            <a:fld id="{9E50FDD3-FCFD-4E72-BCEB-EFD673EF8566}"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854333852"/>
      </p:ext>
    </p:extLst>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0584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0916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487309E5-FDE6-49BD-A1DE-D4DB1520B564}" type="datetimeFigureOut">
              <a:rPr lang="ru-RU">
                <a:solidFill>
                  <a:srgbClr val="624D38"/>
                </a:solidFill>
              </a:rPr>
              <a:pPr>
                <a:defRPr/>
              </a:pPr>
              <a:t>05.11.2016</a:t>
            </a:fld>
            <a:endParaRPr lang="ru-RU" dirty="0">
              <a:solidFill>
                <a:srgbClr val="624D38"/>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7" name="Номер слайда 5"/>
          <p:cNvSpPr>
            <a:spLocks noGrp="1"/>
          </p:cNvSpPr>
          <p:nvPr>
            <p:ph type="sldNum" sz="quarter" idx="12"/>
          </p:nvPr>
        </p:nvSpPr>
        <p:spPr/>
        <p:txBody>
          <a:bodyPr/>
          <a:lstStyle>
            <a:lvl1pPr>
              <a:defRPr/>
            </a:lvl1pPr>
          </a:lstStyle>
          <a:p>
            <a:pPr>
              <a:defRPr/>
            </a:pPr>
            <a:fld id="{52E2F8DE-5D5B-40B7-A666-D2AF881D28DA}"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598942259"/>
      </p:ext>
    </p:extLst>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0584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0584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70916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70916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fld id="{0C25A3CD-5DE8-436A-8345-377C84E1B5F5}" type="datetimeFigureOut">
              <a:rPr lang="ru-RU">
                <a:solidFill>
                  <a:srgbClr val="624D38"/>
                </a:solidFill>
              </a:rPr>
              <a:pPr>
                <a:defRPr/>
              </a:pPr>
              <a:t>05.11.2016</a:t>
            </a:fld>
            <a:endParaRPr lang="ru-RU" dirty="0">
              <a:solidFill>
                <a:srgbClr val="624D38"/>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9" name="Номер слайда 5"/>
          <p:cNvSpPr>
            <a:spLocks noGrp="1"/>
          </p:cNvSpPr>
          <p:nvPr>
            <p:ph type="sldNum" sz="quarter" idx="12"/>
          </p:nvPr>
        </p:nvSpPr>
        <p:spPr/>
        <p:txBody>
          <a:bodyPr/>
          <a:lstStyle>
            <a:lvl1pPr>
              <a:defRPr/>
            </a:lvl1pPr>
          </a:lstStyle>
          <a:p>
            <a:pPr>
              <a:defRPr/>
            </a:pPr>
            <a:fld id="{ACAF3FFB-9B5B-42C6-B3B4-1773E2E98FDA}"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6725341"/>
      </p:ext>
    </p:extLst>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70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22"/>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pPr>
              <a:defRPr/>
            </a:pPr>
            <a:fld id="{581C2EA3-1352-4FE6-8954-64BF11FB9F8B}"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C6FAA10B-8159-425E-BCA4-C1FC532376CA}"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292855331"/>
      </p:ext>
    </p:extLst>
  </p:cSld>
  <p:clrMapOvr>
    <a:masterClrMapping/>
  </p:clrMapOvr>
  <p:transition>
    <p:zoom/>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0403AB03-A38A-470D-BC7C-1B76C27100AD}" type="datetimeFigureOut">
              <a:rPr lang="ru-RU">
                <a:solidFill>
                  <a:srgbClr val="624D38"/>
                </a:solidFill>
              </a:rPr>
              <a:pPr>
                <a:defRPr/>
              </a:pPr>
              <a:t>05.11.2016</a:t>
            </a:fld>
            <a:endParaRPr lang="ru-RU" dirty="0">
              <a:solidFill>
                <a:srgbClr val="624D38"/>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5" name="Номер слайда 5"/>
          <p:cNvSpPr>
            <a:spLocks noGrp="1"/>
          </p:cNvSpPr>
          <p:nvPr>
            <p:ph type="sldNum" sz="quarter" idx="12"/>
          </p:nvPr>
        </p:nvSpPr>
        <p:spPr/>
        <p:txBody>
          <a:bodyPr/>
          <a:lstStyle>
            <a:lvl1pPr>
              <a:defRPr/>
            </a:lvl1pPr>
          </a:lstStyle>
          <a:p>
            <a:pPr>
              <a:defRPr/>
            </a:pPr>
            <a:fld id="{2DC9B599-491F-4E70-B32D-C4A1B6BBC7C0}"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232253692"/>
      </p:ext>
    </p:extLst>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A04FA7CB-EF22-4DDA-AA9F-BCA84774C645}" type="datetimeFigureOut">
              <a:rPr lang="ru-RU">
                <a:solidFill>
                  <a:srgbClr val="624D38"/>
                </a:solidFill>
              </a:rPr>
              <a:pPr>
                <a:defRPr/>
              </a:pPr>
              <a:t>05.11.2016</a:t>
            </a:fld>
            <a:endParaRPr lang="ru-RU" dirty="0">
              <a:solidFill>
                <a:srgbClr val="624D38"/>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4" name="Номер слайда 3"/>
          <p:cNvSpPr>
            <a:spLocks noGrp="1"/>
          </p:cNvSpPr>
          <p:nvPr>
            <p:ph type="sldNum" sz="quarter" idx="12"/>
          </p:nvPr>
        </p:nvSpPr>
        <p:spPr/>
        <p:txBody>
          <a:bodyPr/>
          <a:lstStyle>
            <a:lvl1pPr>
              <a:defRPr/>
            </a:lvl1pPr>
          </a:lstStyle>
          <a:p>
            <a:pPr>
              <a:defRPr/>
            </a:pPr>
            <a:fld id="{01C9B648-13C6-46A2-B3DF-B8CE5B75F8D5}"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516980908"/>
      </p:ext>
    </p:extLst>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48" y="97"/>
            <a:ext cx="9141619"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Объект 2"/>
          <p:cNvSpPr>
            <a:spLocks noGrp="1"/>
          </p:cNvSpPr>
          <p:nvPr>
            <p:ph idx="1"/>
          </p:nvPr>
        </p:nvSpPr>
        <p:spPr>
          <a:xfrm>
            <a:off x="411480" y="1005840"/>
            <a:ext cx="541782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736ABBDC-DA3A-4E2B-BE32-2B9C984E83F4}" type="datetimeFigureOut">
              <a:rPr lang="ru-RU">
                <a:solidFill>
                  <a:srgbClr val="624D38"/>
                </a:solidFill>
              </a:rPr>
              <a:pPr>
                <a:defRPr/>
              </a:pPr>
              <a:t>05.11.2016</a:t>
            </a:fld>
            <a:endParaRPr lang="ru-RU" dirty="0">
              <a:solidFill>
                <a:srgbClr val="624D38"/>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0" name="Номер слайда 6"/>
          <p:cNvSpPr>
            <a:spLocks noGrp="1"/>
          </p:cNvSpPr>
          <p:nvPr>
            <p:ph type="sldNum" sz="quarter" idx="12"/>
          </p:nvPr>
        </p:nvSpPr>
        <p:spPr/>
        <p:txBody>
          <a:bodyPr/>
          <a:lstStyle>
            <a:lvl1pPr>
              <a:defRPr/>
            </a:lvl1pPr>
          </a:lstStyle>
          <a:p>
            <a:pPr>
              <a:defRPr/>
            </a:pPr>
            <a:fld id="{EAF7C554-09E1-48FC-8AAA-23617043BBA4}"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57212703"/>
      </p:ext>
    </p:extLst>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0" y="97"/>
            <a:ext cx="5829300"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8" name="Группа 13"/>
          <p:cNvGrpSpPr>
            <a:grpSpLocks/>
          </p:cNvGrpSpPr>
          <p:nvPr/>
        </p:nvGrpSpPr>
        <p:grpSpPr bwMode="auto">
          <a:xfrm flipV="1">
            <a:off x="0" y="6308822"/>
            <a:ext cx="5829300" cy="549275"/>
            <a:chOff x="0" y="0"/>
            <a:chExt cx="12188825" cy="713232"/>
          </a:xfrm>
        </p:grpSpPr>
        <p:sp>
          <p:nvSpPr>
            <p:cNvPr id="9" name="Прямоугольник 8"/>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1" name="Группа 16"/>
          <p:cNvGrpSpPr>
            <a:grpSpLocks/>
          </p:cNvGrpSpPr>
          <p:nvPr/>
        </p:nvGrpSpPr>
        <p:grpSpPr bwMode="auto">
          <a:xfrm rot="5400000" flipV="1">
            <a:off x="-3223022" y="3223026"/>
            <a:ext cx="6858000" cy="411956"/>
            <a:chOff x="0" y="0"/>
            <a:chExt cx="12188825" cy="713232"/>
          </a:xfrm>
        </p:grpSpPr>
        <p:sp>
          <p:nvSpPr>
            <p:cNvPr id="12" name="Прямоугольник 11"/>
            <p:cNvSpPr/>
            <p:nvPr/>
          </p:nvSpPr>
          <p:spPr>
            <a:xfrm flipV="1">
              <a:off x="0" y="39167"/>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3" name="Прямоугольник 12"/>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4" name="Группа 19"/>
          <p:cNvGrpSpPr>
            <a:grpSpLocks/>
          </p:cNvGrpSpPr>
          <p:nvPr/>
        </p:nvGrpSpPr>
        <p:grpSpPr bwMode="auto">
          <a:xfrm rot="-5400000" flipH="1" flipV="1">
            <a:off x="2194322" y="3223026"/>
            <a:ext cx="6858000" cy="411956"/>
            <a:chOff x="0" y="0"/>
            <a:chExt cx="12188825" cy="713232"/>
          </a:xfrm>
        </p:grpSpPr>
        <p:sp>
          <p:nvSpPr>
            <p:cNvPr id="15" name="Прямоугольник 14"/>
            <p:cNvSpPr/>
            <p:nvPr/>
          </p:nvSpPr>
          <p:spPr>
            <a:xfrm flipV="1">
              <a:off x="1" y="59780"/>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6" name="Прямоугольник 1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Рисунок 2"/>
          <p:cNvSpPr>
            <a:spLocks noGrp="1"/>
          </p:cNvSpPr>
          <p:nvPr>
            <p:ph type="pic" idx="1"/>
          </p:nvPr>
        </p:nvSpPr>
        <p:spPr>
          <a:xfrm>
            <a:off x="411480" y="548640"/>
            <a:ext cx="5006340" cy="5760720"/>
          </a:xfrm>
          <a:noFill/>
        </p:spPr>
        <p:txBody>
          <a:bodyPr rtlCol="0">
            <a:normAutofit/>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Дата 4"/>
          <p:cNvSpPr>
            <a:spLocks noGrp="1"/>
          </p:cNvSpPr>
          <p:nvPr>
            <p:ph type="dt" sz="half" idx="10"/>
          </p:nvPr>
        </p:nvSpPr>
        <p:spPr/>
        <p:txBody>
          <a:bodyPr/>
          <a:lstStyle>
            <a:lvl1pPr>
              <a:defRPr/>
            </a:lvl1pPr>
          </a:lstStyle>
          <a:p>
            <a:pPr>
              <a:defRPr/>
            </a:pPr>
            <a:fld id="{CF8385C8-87B1-4306-B44F-8A9AD38D90F5}" type="datetimeFigureOut">
              <a:rPr lang="ru-RU">
                <a:solidFill>
                  <a:srgbClr val="624D38"/>
                </a:solidFill>
              </a:rPr>
              <a:pPr>
                <a:defRPr/>
              </a:pPr>
              <a:t>05.11.2016</a:t>
            </a:fld>
            <a:endParaRPr lang="ru-RU" dirty="0">
              <a:solidFill>
                <a:srgbClr val="624D38"/>
              </a:solidFill>
            </a:endParaRPr>
          </a:p>
        </p:txBody>
      </p:sp>
      <p:sp>
        <p:nvSpPr>
          <p:cNvPr id="18"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9" name="Номер слайда 6"/>
          <p:cNvSpPr>
            <a:spLocks noGrp="1"/>
          </p:cNvSpPr>
          <p:nvPr>
            <p:ph type="sldNum" sz="quarter" idx="12"/>
          </p:nvPr>
        </p:nvSpPr>
        <p:spPr/>
        <p:txBody>
          <a:bodyPr/>
          <a:lstStyle>
            <a:lvl1pPr>
              <a:defRPr/>
            </a:lvl1pPr>
          </a:lstStyle>
          <a:p>
            <a:pPr>
              <a:defRPr/>
            </a:pPr>
            <a:fld id="{03FF3065-967D-40DC-ACA9-65B53B3FD3A0}"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174296073"/>
      </p:ext>
    </p:extLst>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4A376C63-8F07-49ED-82A1-BD87F6B812DC}"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D311C695-EB74-45CF-8D5F-5A77C55197C0}"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912908860"/>
      </p:ext>
    </p:extLst>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6" y="274638"/>
            <a:ext cx="1971675" cy="58975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628652" y="274638"/>
            <a:ext cx="5800725"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B19B64E6-9A40-4160-BECE-FF7A5CE1B5F7}"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E0E542FA-CB27-40FC-A894-D5210B3036FB}"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099544526"/>
      </p:ext>
    </p:extLst>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100000">
              <a:schemeClr val="accent1">
                <a:lumMod val="20000"/>
                <a:lumOff val="80000"/>
                <a:alpha val="86000"/>
              </a:schemeClr>
            </a:gs>
            <a:gs pos="42000">
              <a:schemeClr val="bg1">
                <a:alpha val="40000"/>
              </a:schemeClr>
            </a:gs>
            <a:gs pos="0">
              <a:schemeClr val="accent1">
                <a:lumMod val="20000"/>
                <a:lumOff val="80000"/>
                <a:alpha val="85000"/>
              </a:schemeClr>
            </a:gs>
            <a:gs pos="75000">
              <a:schemeClr val="bg1">
                <a:alpha val="40000"/>
              </a:schemeClr>
            </a:gs>
          </a:gsLst>
          <a:lin ang="5400000" scaled="0"/>
        </a:gradFill>
        <a:effectLst/>
      </p:bgPr>
    </p:bg>
    <p:spTree>
      <p:nvGrpSpPr>
        <p:cNvPr id="1" name=""/>
        <p:cNvGrpSpPr/>
        <p:nvPr/>
      </p:nvGrpSpPr>
      <p:grpSpPr>
        <a:xfrm>
          <a:off x="0" y="0"/>
          <a:ext cx="0" cy="0"/>
          <a:chOff x="0" y="0"/>
          <a:chExt cx="0" cy="0"/>
        </a:xfrm>
      </p:grpSpPr>
      <p:grpSp>
        <p:nvGrpSpPr>
          <p:cNvPr id="4" name="Группа 10"/>
          <p:cNvGrpSpPr>
            <a:grpSpLocks/>
          </p:cNvGrpSpPr>
          <p:nvPr/>
        </p:nvGrpSpPr>
        <p:grpSpPr bwMode="auto">
          <a:xfrm>
            <a:off x="45" y="0"/>
            <a:ext cx="9141619" cy="712788"/>
            <a:chOff x="0" y="0"/>
            <a:chExt cx="12188825" cy="713232"/>
          </a:xfrm>
        </p:grpSpPr>
        <p:sp>
          <p:nvSpPr>
            <p:cNvPr id="5" name="Прямоугольник 4"/>
            <p:cNvSpPr/>
            <p:nvPr/>
          </p:nvSpPr>
          <p:spPr>
            <a:xfrm flipV="1">
              <a:off x="0" y="73070"/>
              <a:ext cx="12188825" cy="64016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1739"/>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2" y="0"/>
            <a:ext cx="534591" cy="6858000"/>
            <a:chOff x="0" y="0"/>
            <a:chExt cx="713232" cy="6858000"/>
          </a:xfrm>
        </p:grpSpPr>
        <p:sp>
          <p:nvSpPr>
            <p:cNvPr id="8" name="Прямоугольник 7"/>
            <p:cNvSpPr/>
            <p:nvPr/>
          </p:nvSpPr>
          <p:spPr>
            <a:xfrm flipH="1">
              <a:off x="73070" y="0"/>
              <a:ext cx="640162"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H="1">
              <a:off x="0" y="0"/>
              <a:ext cx="203327"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0" name="Группа 16"/>
          <p:cNvGrpSpPr>
            <a:grpSpLocks/>
          </p:cNvGrpSpPr>
          <p:nvPr/>
        </p:nvGrpSpPr>
        <p:grpSpPr bwMode="auto">
          <a:xfrm>
            <a:off x="8607029" y="0"/>
            <a:ext cx="560784" cy="6858000"/>
            <a:chOff x="11476762" y="0"/>
            <a:chExt cx="746886" cy="6858000"/>
          </a:xfrm>
        </p:grpSpPr>
        <p:sp>
          <p:nvSpPr>
            <p:cNvPr id="11" name="Прямоугольник 10"/>
            <p:cNvSpPr/>
            <p:nvPr/>
          </p:nvSpPr>
          <p:spPr>
            <a:xfrm flipH="1">
              <a:off x="11476762" y="0"/>
              <a:ext cx="640641"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2" name="Прямоугольник 11"/>
            <p:cNvSpPr/>
            <p:nvPr/>
          </p:nvSpPr>
          <p:spPr>
            <a:xfrm flipH="1">
              <a:off x="12020672" y="0"/>
              <a:ext cx="202976"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3" name="Группа 19"/>
          <p:cNvGrpSpPr>
            <a:grpSpLocks/>
          </p:cNvGrpSpPr>
          <p:nvPr/>
        </p:nvGrpSpPr>
        <p:grpSpPr bwMode="auto">
          <a:xfrm flipV="1">
            <a:off x="45" y="6145304"/>
            <a:ext cx="9141619" cy="712787"/>
            <a:chOff x="0" y="0"/>
            <a:chExt cx="12188825" cy="713232"/>
          </a:xfrm>
        </p:grpSpPr>
        <p:sp>
          <p:nvSpPr>
            <p:cNvPr id="14" name="Прямоугольник 13"/>
            <p:cNvSpPr/>
            <p:nvPr/>
          </p:nvSpPr>
          <p:spPr>
            <a:xfrm flipV="1">
              <a:off x="0" y="73071"/>
              <a:ext cx="12188825" cy="640161"/>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5" name="Прямоугольник 14"/>
            <p:cNvSpPr/>
            <p:nvPr/>
          </p:nvSpPr>
          <p:spPr>
            <a:xfrm flipV="1">
              <a:off x="0" y="0"/>
              <a:ext cx="12188825" cy="20173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ctrTitle"/>
          </p:nvPr>
        </p:nvSpPr>
        <p:spPr>
          <a:xfrm>
            <a:off x="971550" y="1188720"/>
            <a:ext cx="7200900" cy="2514600"/>
          </a:xfrm>
        </p:spPr>
        <p:txBody>
          <a:bodyPr>
            <a:noAutofit/>
          </a:bodyPr>
          <a:lstStyle>
            <a:lvl1pPr algn="ctr">
              <a:defRPr sz="60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971550" y="3749040"/>
            <a:ext cx="72009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ru-RU" dirty="0"/>
          </a:p>
        </p:txBody>
      </p:sp>
    </p:spTree>
    <p:extLst>
      <p:ext uri="{BB962C8B-B14F-4D97-AF65-F5344CB8AC3E}">
        <p14:creationId xmlns:p14="http://schemas.microsoft.com/office/powerpoint/2010/main" val="226006631"/>
      </p:ext>
    </p:extLst>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98E2AFFE-FAD7-401A-814B-21100F60D5F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8DF69E58-9ED9-40F6-BFB9-33E3F90C6AD9}"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991082268"/>
      </p:ext>
    </p:extLst>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Группа 10"/>
          <p:cNvGrpSpPr>
            <a:grpSpLocks/>
          </p:cNvGrpSpPr>
          <p:nvPr/>
        </p:nvGrpSpPr>
        <p:grpSpPr bwMode="auto">
          <a:xfrm flipV="1">
            <a:off x="45" y="6308816"/>
            <a:ext cx="9141619" cy="549275"/>
            <a:chOff x="0" y="0"/>
            <a:chExt cx="12188825" cy="713232"/>
          </a:xfrm>
        </p:grpSpPr>
        <p:sp>
          <p:nvSpPr>
            <p:cNvPr id="5" name="Прямоугольник 4"/>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13115" y="91"/>
            <a:ext cx="9141619" cy="549275"/>
            <a:chOff x="0" y="0"/>
            <a:chExt cx="12188825" cy="713232"/>
          </a:xfrm>
        </p:grpSpPr>
        <p:sp>
          <p:nvSpPr>
            <p:cNvPr id="8" name="Прямоугольник 7"/>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971550" y="1188720"/>
            <a:ext cx="7200900" cy="2514600"/>
          </a:xfrm>
        </p:spPr>
        <p:txBody>
          <a:bodyPr>
            <a:normAutofit/>
          </a:bodyPr>
          <a:lstStyle>
            <a:lvl1pPr algn="ctr">
              <a:defRPr sz="5400" b="0">
                <a:solidFill>
                  <a:schemeClr val="tx1">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971550" y="3749040"/>
            <a:ext cx="7200900" cy="914400"/>
          </a:xfrm>
        </p:spPr>
        <p:txBody>
          <a:bodyPr/>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p:txBody>
          <a:bodyPr/>
          <a:lstStyle>
            <a:lvl1pPr>
              <a:defRPr/>
            </a:lvl1pPr>
          </a:lstStyle>
          <a:p>
            <a:pPr>
              <a:defRPr/>
            </a:pPr>
            <a:fld id="{4CC867BC-654B-4135-8825-8B15F33CA22A}" type="datetimeFigureOut">
              <a:rPr lang="ru-RU">
                <a:solidFill>
                  <a:srgbClr val="624D38"/>
                </a:solidFill>
              </a:rPr>
              <a:pPr>
                <a:defRPr/>
              </a:pPr>
              <a:t>05.11.2016</a:t>
            </a:fld>
            <a:endParaRPr lang="ru-RU" dirty="0">
              <a:solidFill>
                <a:srgbClr val="624D38"/>
              </a:solidFill>
            </a:endParaRPr>
          </a:p>
        </p:txBody>
      </p:sp>
      <p:sp>
        <p:nvSpPr>
          <p:cNvPr id="11"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2" name="Номер слайда 5"/>
          <p:cNvSpPr>
            <a:spLocks noGrp="1"/>
          </p:cNvSpPr>
          <p:nvPr>
            <p:ph type="sldNum" sz="quarter" idx="12"/>
          </p:nvPr>
        </p:nvSpPr>
        <p:spPr/>
        <p:txBody>
          <a:bodyPr/>
          <a:lstStyle>
            <a:lvl1pPr>
              <a:defRPr/>
            </a:lvl1pPr>
          </a:lstStyle>
          <a:p>
            <a:pPr>
              <a:defRPr/>
            </a:pPr>
            <a:fld id="{DB9C5B14-EC70-4B51-9535-5C60BE593776}"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088819174"/>
      </p:ext>
    </p:extLst>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0584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0916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B240B1FE-8DDB-4809-956B-3C7A18A050BA}" type="datetimeFigureOut">
              <a:rPr lang="ru-RU">
                <a:solidFill>
                  <a:srgbClr val="624D38"/>
                </a:solidFill>
              </a:rPr>
              <a:pPr>
                <a:defRPr/>
              </a:pPr>
              <a:t>05.11.2016</a:t>
            </a:fld>
            <a:endParaRPr lang="ru-RU" dirty="0">
              <a:solidFill>
                <a:srgbClr val="624D38"/>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7" name="Номер слайда 5"/>
          <p:cNvSpPr>
            <a:spLocks noGrp="1"/>
          </p:cNvSpPr>
          <p:nvPr>
            <p:ph type="sldNum" sz="quarter" idx="12"/>
          </p:nvPr>
        </p:nvSpPr>
        <p:spPr/>
        <p:txBody>
          <a:bodyPr/>
          <a:lstStyle>
            <a:lvl1pPr>
              <a:defRPr/>
            </a:lvl1pPr>
          </a:lstStyle>
          <a:p>
            <a:pPr>
              <a:defRPr/>
            </a:pPr>
            <a:fld id="{74810E89-6EC1-4283-ADB8-51133D84325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943892384"/>
      </p:ext>
    </p:extLst>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pPr>
              <a:defRPr/>
            </a:pPr>
            <a:fld id="{1372FCEF-A984-4E1C-9FD4-1C705D67E643}"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3D797617-8D9F-4EE3-8805-E3DD59476440}"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5731369"/>
      </p:ext>
    </p:extLst>
  </p:cSld>
  <p:clrMapOvr>
    <a:masterClrMapping/>
  </p:clrMapOvr>
  <p:transition>
    <p:zoom/>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0584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0584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70916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70916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fld id="{AA31A247-A276-4196-8B34-980A2B0F172C}" type="datetimeFigureOut">
              <a:rPr lang="ru-RU">
                <a:solidFill>
                  <a:srgbClr val="624D38"/>
                </a:solidFill>
              </a:rPr>
              <a:pPr>
                <a:defRPr/>
              </a:pPr>
              <a:t>05.11.2016</a:t>
            </a:fld>
            <a:endParaRPr lang="ru-RU" dirty="0">
              <a:solidFill>
                <a:srgbClr val="624D38"/>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9" name="Номер слайда 5"/>
          <p:cNvSpPr>
            <a:spLocks noGrp="1"/>
          </p:cNvSpPr>
          <p:nvPr>
            <p:ph type="sldNum" sz="quarter" idx="12"/>
          </p:nvPr>
        </p:nvSpPr>
        <p:spPr/>
        <p:txBody>
          <a:bodyPr/>
          <a:lstStyle>
            <a:lvl1pPr>
              <a:defRPr/>
            </a:lvl1pPr>
          </a:lstStyle>
          <a:p>
            <a:pPr>
              <a:defRPr/>
            </a:pPr>
            <a:fld id="{358D95C8-1145-478D-BDF9-C3BA1B729CC1}"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888102445"/>
      </p:ext>
    </p:extLst>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2EA6D161-E997-4C32-B76C-36897286BB2D}" type="datetimeFigureOut">
              <a:rPr lang="ru-RU">
                <a:solidFill>
                  <a:srgbClr val="624D38"/>
                </a:solidFill>
              </a:rPr>
              <a:pPr>
                <a:defRPr/>
              </a:pPr>
              <a:t>05.11.2016</a:t>
            </a:fld>
            <a:endParaRPr lang="ru-RU" dirty="0">
              <a:solidFill>
                <a:srgbClr val="624D38"/>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5" name="Номер слайда 5"/>
          <p:cNvSpPr>
            <a:spLocks noGrp="1"/>
          </p:cNvSpPr>
          <p:nvPr>
            <p:ph type="sldNum" sz="quarter" idx="12"/>
          </p:nvPr>
        </p:nvSpPr>
        <p:spPr/>
        <p:txBody>
          <a:bodyPr/>
          <a:lstStyle>
            <a:lvl1pPr>
              <a:defRPr/>
            </a:lvl1pPr>
          </a:lstStyle>
          <a:p>
            <a:pPr>
              <a:defRPr/>
            </a:pPr>
            <a:fld id="{6E7CA7BD-5739-4275-8197-FC1C0D73222D}"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728398273"/>
      </p:ext>
    </p:extLst>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7BABD6D0-88A8-4C3B-9519-0880A297A32B}" type="datetimeFigureOut">
              <a:rPr lang="ru-RU">
                <a:solidFill>
                  <a:srgbClr val="624D38"/>
                </a:solidFill>
              </a:rPr>
              <a:pPr>
                <a:defRPr/>
              </a:pPr>
              <a:t>05.11.2016</a:t>
            </a:fld>
            <a:endParaRPr lang="ru-RU" dirty="0">
              <a:solidFill>
                <a:srgbClr val="624D38"/>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4" name="Номер слайда 3"/>
          <p:cNvSpPr>
            <a:spLocks noGrp="1"/>
          </p:cNvSpPr>
          <p:nvPr>
            <p:ph type="sldNum" sz="quarter" idx="12"/>
          </p:nvPr>
        </p:nvSpPr>
        <p:spPr/>
        <p:txBody>
          <a:bodyPr/>
          <a:lstStyle>
            <a:lvl1pPr>
              <a:defRPr/>
            </a:lvl1pPr>
          </a:lstStyle>
          <a:p>
            <a:pPr>
              <a:defRPr/>
            </a:pPr>
            <a:fld id="{F327F2F9-2E5B-4730-8F32-4579830C5F2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170043577"/>
      </p:ext>
    </p:extLst>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45" y="91"/>
            <a:ext cx="9141619"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Объект 2"/>
          <p:cNvSpPr>
            <a:spLocks noGrp="1"/>
          </p:cNvSpPr>
          <p:nvPr>
            <p:ph idx="1"/>
          </p:nvPr>
        </p:nvSpPr>
        <p:spPr>
          <a:xfrm>
            <a:off x="411480" y="1005840"/>
            <a:ext cx="541782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CDCDB9E6-4682-425B-8F51-C166A1420BD7}" type="datetimeFigureOut">
              <a:rPr lang="ru-RU">
                <a:solidFill>
                  <a:srgbClr val="624D38"/>
                </a:solidFill>
              </a:rPr>
              <a:pPr>
                <a:defRPr/>
              </a:pPr>
              <a:t>05.11.2016</a:t>
            </a:fld>
            <a:endParaRPr lang="ru-RU" dirty="0">
              <a:solidFill>
                <a:srgbClr val="624D38"/>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0" name="Номер слайда 6"/>
          <p:cNvSpPr>
            <a:spLocks noGrp="1"/>
          </p:cNvSpPr>
          <p:nvPr>
            <p:ph type="sldNum" sz="quarter" idx="12"/>
          </p:nvPr>
        </p:nvSpPr>
        <p:spPr/>
        <p:txBody>
          <a:bodyPr/>
          <a:lstStyle>
            <a:lvl1pPr>
              <a:defRPr/>
            </a:lvl1pPr>
          </a:lstStyle>
          <a:p>
            <a:pPr>
              <a:defRPr/>
            </a:pPr>
            <a:fld id="{AE1F61FB-2F85-42A8-BDFC-D5D84A230A07}"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037314408"/>
      </p:ext>
    </p:extLst>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0" y="91"/>
            <a:ext cx="5829300"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8" name="Группа 13"/>
          <p:cNvGrpSpPr>
            <a:grpSpLocks/>
          </p:cNvGrpSpPr>
          <p:nvPr/>
        </p:nvGrpSpPr>
        <p:grpSpPr bwMode="auto">
          <a:xfrm flipV="1">
            <a:off x="0" y="6308816"/>
            <a:ext cx="5829300" cy="549275"/>
            <a:chOff x="0" y="0"/>
            <a:chExt cx="12188825" cy="713232"/>
          </a:xfrm>
        </p:grpSpPr>
        <p:sp>
          <p:nvSpPr>
            <p:cNvPr id="9" name="Прямоугольник 8"/>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1" name="Группа 16"/>
          <p:cNvGrpSpPr>
            <a:grpSpLocks/>
          </p:cNvGrpSpPr>
          <p:nvPr/>
        </p:nvGrpSpPr>
        <p:grpSpPr bwMode="auto">
          <a:xfrm rot="5400000" flipV="1">
            <a:off x="-3223022" y="3223026"/>
            <a:ext cx="6858000" cy="411956"/>
            <a:chOff x="0" y="0"/>
            <a:chExt cx="12188825" cy="713232"/>
          </a:xfrm>
        </p:grpSpPr>
        <p:sp>
          <p:nvSpPr>
            <p:cNvPr id="12" name="Прямоугольник 11"/>
            <p:cNvSpPr/>
            <p:nvPr/>
          </p:nvSpPr>
          <p:spPr>
            <a:xfrm flipV="1">
              <a:off x="1" y="37104"/>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3" name="Прямоугольник 12"/>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4" name="Группа 19"/>
          <p:cNvGrpSpPr>
            <a:grpSpLocks/>
          </p:cNvGrpSpPr>
          <p:nvPr/>
        </p:nvGrpSpPr>
        <p:grpSpPr bwMode="auto">
          <a:xfrm rot="-5400000" flipH="1" flipV="1">
            <a:off x="2194322" y="3223026"/>
            <a:ext cx="6858000" cy="411956"/>
            <a:chOff x="0" y="0"/>
            <a:chExt cx="12188825" cy="713232"/>
          </a:xfrm>
        </p:grpSpPr>
        <p:sp>
          <p:nvSpPr>
            <p:cNvPr id="15" name="Прямоугольник 14"/>
            <p:cNvSpPr/>
            <p:nvPr/>
          </p:nvSpPr>
          <p:spPr>
            <a:xfrm flipV="1">
              <a:off x="1" y="59780"/>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6" name="Прямоугольник 1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Рисунок 2"/>
          <p:cNvSpPr>
            <a:spLocks noGrp="1"/>
          </p:cNvSpPr>
          <p:nvPr>
            <p:ph type="pic" idx="1"/>
          </p:nvPr>
        </p:nvSpPr>
        <p:spPr>
          <a:xfrm>
            <a:off x="411480" y="548640"/>
            <a:ext cx="5006340" cy="5760720"/>
          </a:xfrm>
          <a:noFill/>
        </p:spPr>
        <p:txBody>
          <a:bodyPr rtlCol="0">
            <a:normAutofit/>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Дата 4"/>
          <p:cNvSpPr>
            <a:spLocks noGrp="1"/>
          </p:cNvSpPr>
          <p:nvPr>
            <p:ph type="dt" sz="half" idx="10"/>
          </p:nvPr>
        </p:nvSpPr>
        <p:spPr/>
        <p:txBody>
          <a:bodyPr/>
          <a:lstStyle>
            <a:lvl1pPr>
              <a:defRPr/>
            </a:lvl1pPr>
          </a:lstStyle>
          <a:p>
            <a:pPr>
              <a:defRPr/>
            </a:pPr>
            <a:fld id="{51974E38-DF88-49FF-960A-4866030F55F3}" type="datetimeFigureOut">
              <a:rPr lang="ru-RU">
                <a:solidFill>
                  <a:srgbClr val="624D38"/>
                </a:solidFill>
              </a:rPr>
              <a:pPr>
                <a:defRPr/>
              </a:pPr>
              <a:t>05.11.2016</a:t>
            </a:fld>
            <a:endParaRPr lang="ru-RU" dirty="0">
              <a:solidFill>
                <a:srgbClr val="624D38"/>
              </a:solidFill>
            </a:endParaRPr>
          </a:p>
        </p:txBody>
      </p:sp>
      <p:sp>
        <p:nvSpPr>
          <p:cNvPr id="18"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9" name="Номер слайда 6"/>
          <p:cNvSpPr>
            <a:spLocks noGrp="1"/>
          </p:cNvSpPr>
          <p:nvPr>
            <p:ph type="sldNum" sz="quarter" idx="12"/>
          </p:nvPr>
        </p:nvSpPr>
        <p:spPr/>
        <p:txBody>
          <a:bodyPr/>
          <a:lstStyle>
            <a:lvl1pPr>
              <a:defRPr/>
            </a:lvl1pPr>
          </a:lstStyle>
          <a:p>
            <a:pPr>
              <a:defRPr/>
            </a:pPr>
            <a:fld id="{4F7EB86A-1191-48A2-87A7-11276E3CDD28}"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4219402537"/>
      </p:ext>
    </p:extLst>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3BA48C1E-C7C5-45A7-988E-C112BD96D407}"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21B02B70-4DBA-46D4-8562-5B076884835C}"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416017810"/>
      </p:ext>
    </p:extLst>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6" y="274638"/>
            <a:ext cx="1971675" cy="58975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628652" y="274638"/>
            <a:ext cx="5800725"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8A8279B5-5305-4558-897B-90933C65EA40}"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D944540E-DD81-43A0-9D51-BB603803D4D3}"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173097022"/>
      </p:ext>
    </p:extLst>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511"/>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06349221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044824461"/>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86"/>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4241859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3"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3"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76"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76"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pPr>
              <a:defRPr/>
            </a:pPr>
            <a:fld id="{BE1D9644-EA43-4594-8CA3-2CD72EC32A1B}"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B4395EA6-5BB7-4D76-A3BC-36FC45553CFB}"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3345725885"/>
      </p:ext>
    </p:extLst>
  </p:cSld>
  <p:clrMapOvr>
    <a:masterClrMapping/>
  </p:clrMapOvr>
  <p:transition>
    <p:zoom/>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6"/>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546541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68"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68"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8" name="Нижний колонтитул 7"/>
          <p:cNvSpPr>
            <a:spLocks noGrp="1"/>
          </p:cNvSpPr>
          <p:nvPr>
            <p:ph type="ftr" sz="quarter" idx="11"/>
          </p:nvPr>
        </p:nvSpPr>
        <p:spPr/>
        <p:txBody>
          <a:bodyPr/>
          <a:lstStyle/>
          <a:p>
            <a:endParaRPr lang="ru-RU">
              <a:solidFill>
                <a:prstClr val="black">
                  <a:tint val="75000"/>
                </a:prstClr>
              </a:solidFill>
            </a:endParaRPr>
          </a:p>
        </p:txBody>
      </p:sp>
      <p:sp>
        <p:nvSpPr>
          <p:cNvPr id="9" name="Номер слайда 8"/>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9677593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4" name="Нижний колонтитул 3"/>
          <p:cNvSpPr>
            <a:spLocks noGrp="1"/>
          </p:cNvSpPr>
          <p:nvPr>
            <p:ph type="ftr" sz="quarter" idx="11"/>
          </p:nvPr>
        </p:nvSpPr>
        <p:spPr/>
        <p:txBody>
          <a:bodyPr/>
          <a:lstStyle/>
          <a:p>
            <a:endParaRPr lang="ru-RU">
              <a:solidFill>
                <a:prstClr val="black">
                  <a:tint val="75000"/>
                </a:prstClr>
              </a:solidFill>
            </a:endParaRPr>
          </a:p>
        </p:txBody>
      </p:sp>
      <p:sp>
        <p:nvSpPr>
          <p:cNvPr id="5" name="Номер слайда 4"/>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16118977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p>
            <a:endParaRPr lang="ru-RU">
              <a:solidFill>
                <a:prstClr val="black">
                  <a:tint val="75000"/>
                </a:prstClr>
              </a:solidFill>
            </a:endParaRPr>
          </a:p>
        </p:txBody>
      </p:sp>
      <p:sp>
        <p:nvSpPr>
          <p:cNvPr id="4" name="Номер слайда 3"/>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73695167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136"/>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34304654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6" name="Нижний колонтитул 5"/>
          <p:cNvSpPr>
            <a:spLocks noGrp="1"/>
          </p:cNvSpPr>
          <p:nvPr>
            <p:ph type="ftr" sz="quarter" idx="11"/>
          </p:nvPr>
        </p:nvSpPr>
        <p:spPr/>
        <p:txBody>
          <a:bodyPr/>
          <a:lstStyle/>
          <a:p>
            <a:endParaRPr lang="ru-RU">
              <a:solidFill>
                <a:prstClr val="black">
                  <a:tint val="75000"/>
                </a:prstClr>
              </a:solidFill>
            </a:endParaRPr>
          </a:p>
        </p:txBody>
      </p:sp>
      <p:sp>
        <p:nvSpPr>
          <p:cNvPr id="7" name="Номер слайда 6"/>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90391735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99399728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724"/>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724"/>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p>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2118359741"/>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xAndObj">
  <p:cSld name="Заголовок, текст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6"/>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6"/>
            <a:ext cx="4038600" cy="452596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Rectangle 5"/>
          <p:cNvSpPr>
            <a:spLocks noGrp="1" noChangeArrowheads="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Rectangle 6"/>
          <p:cNvSpPr>
            <a:spLocks noGrp="1" noChangeArrowheads="1"/>
          </p:cNvSpPr>
          <p:nvPr>
            <p:ph type="sldNum" sz="quarter" idx="12"/>
          </p:nvPr>
        </p:nvSpPr>
        <p:spPr/>
        <p:txBody>
          <a:bodyPr/>
          <a:lstStyle>
            <a:lvl1pPr>
              <a:defRPr/>
            </a:lvl1pPr>
          </a:lstStyle>
          <a:p>
            <a:pPr>
              <a:defRPr/>
            </a:pPr>
            <a:fld id="{7AF88B1C-1A79-4DEA-83F3-B14D3A9AB61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1031866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100000">
              <a:schemeClr val="accent1">
                <a:lumMod val="20000"/>
                <a:lumOff val="80000"/>
                <a:alpha val="86000"/>
              </a:schemeClr>
            </a:gs>
            <a:gs pos="42000">
              <a:schemeClr val="bg1">
                <a:alpha val="40000"/>
              </a:schemeClr>
            </a:gs>
            <a:gs pos="0">
              <a:schemeClr val="accent1">
                <a:lumMod val="20000"/>
                <a:lumOff val="80000"/>
                <a:alpha val="85000"/>
              </a:schemeClr>
            </a:gs>
            <a:gs pos="75000">
              <a:schemeClr val="bg1">
                <a:alpha val="40000"/>
              </a:schemeClr>
            </a:gs>
          </a:gsLst>
          <a:lin ang="5400000" scaled="0"/>
        </a:gradFill>
        <a:effectLst/>
      </p:bgPr>
    </p:bg>
    <p:spTree>
      <p:nvGrpSpPr>
        <p:cNvPr id="1" name=""/>
        <p:cNvGrpSpPr/>
        <p:nvPr/>
      </p:nvGrpSpPr>
      <p:grpSpPr>
        <a:xfrm>
          <a:off x="0" y="0"/>
          <a:ext cx="0" cy="0"/>
          <a:chOff x="0" y="0"/>
          <a:chExt cx="0" cy="0"/>
        </a:xfrm>
      </p:grpSpPr>
      <p:grpSp>
        <p:nvGrpSpPr>
          <p:cNvPr id="4" name="Группа 10"/>
          <p:cNvGrpSpPr>
            <a:grpSpLocks/>
          </p:cNvGrpSpPr>
          <p:nvPr/>
        </p:nvGrpSpPr>
        <p:grpSpPr bwMode="auto">
          <a:xfrm>
            <a:off x="41" y="0"/>
            <a:ext cx="9141619" cy="712788"/>
            <a:chOff x="0" y="0"/>
            <a:chExt cx="12188825" cy="713232"/>
          </a:xfrm>
        </p:grpSpPr>
        <p:sp>
          <p:nvSpPr>
            <p:cNvPr id="5" name="Прямоугольник 4"/>
            <p:cNvSpPr/>
            <p:nvPr/>
          </p:nvSpPr>
          <p:spPr>
            <a:xfrm flipV="1">
              <a:off x="0" y="73070"/>
              <a:ext cx="12188825" cy="64016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1739"/>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2" y="0"/>
            <a:ext cx="534591" cy="6858000"/>
            <a:chOff x="0" y="0"/>
            <a:chExt cx="713232" cy="6858000"/>
          </a:xfrm>
        </p:grpSpPr>
        <p:sp>
          <p:nvSpPr>
            <p:cNvPr id="8" name="Прямоугольник 7"/>
            <p:cNvSpPr/>
            <p:nvPr/>
          </p:nvSpPr>
          <p:spPr>
            <a:xfrm flipH="1">
              <a:off x="73070" y="0"/>
              <a:ext cx="640162"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H="1">
              <a:off x="0" y="0"/>
              <a:ext cx="203327"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0" name="Группа 16"/>
          <p:cNvGrpSpPr>
            <a:grpSpLocks/>
          </p:cNvGrpSpPr>
          <p:nvPr/>
        </p:nvGrpSpPr>
        <p:grpSpPr bwMode="auto">
          <a:xfrm>
            <a:off x="8607029" y="0"/>
            <a:ext cx="560784" cy="6858000"/>
            <a:chOff x="11476762" y="0"/>
            <a:chExt cx="746886" cy="6858000"/>
          </a:xfrm>
        </p:grpSpPr>
        <p:sp>
          <p:nvSpPr>
            <p:cNvPr id="11" name="Прямоугольник 10"/>
            <p:cNvSpPr/>
            <p:nvPr/>
          </p:nvSpPr>
          <p:spPr>
            <a:xfrm flipH="1">
              <a:off x="11476762" y="0"/>
              <a:ext cx="640641"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2" name="Прямоугольник 11"/>
            <p:cNvSpPr/>
            <p:nvPr/>
          </p:nvSpPr>
          <p:spPr>
            <a:xfrm flipH="1">
              <a:off x="12020672" y="0"/>
              <a:ext cx="202976"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3" name="Группа 19"/>
          <p:cNvGrpSpPr>
            <a:grpSpLocks/>
          </p:cNvGrpSpPr>
          <p:nvPr/>
        </p:nvGrpSpPr>
        <p:grpSpPr bwMode="auto">
          <a:xfrm flipV="1">
            <a:off x="41" y="6145296"/>
            <a:ext cx="9141619" cy="712787"/>
            <a:chOff x="0" y="0"/>
            <a:chExt cx="12188825" cy="713232"/>
          </a:xfrm>
        </p:grpSpPr>
        <p:sp>
          <p:nvSpPr>
            <p:cNvPr id="14" name="Прямоугольник 13"/>
            <p:cNvSpPr/>
            <p:nvPr/>
          </p:nvSpPr>
          <p:spPr>
            <a:xfrm flipV="1">
              <a:off x="0" y="73071"/>
              <a:ext cx="12188825" cy="640161"/>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5" name="Прямоугольник 14"/>
            <p:cNvSpPr/>
            <p:nvPr/>
          </p:nvSpPr>
          <p:spPr>
            <a:xfrm flipV="1">
              <a:off x="0" y="0"/>
              <a:ext cx="12188825" cy="20173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ctrTitle"/>
          </p:nvPr>
        </p:nvSpPr>
        <p:spPr>
          <a:xfrm>
            <a:off x="971550" y="1188720"/>
            <a:ext cx="7200900" cy="2514600"/>
          </a:xfrm>
        </p:spPr>
        <p:txBody>
          <a:bodyPr>
            <a:noAutofit/>
          </a:bodyPr>
          <a:lstStyle>
            <a:lvl1pPr algn="ctr">
              <a:defRPr sz="60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971550" y="3749040"/>
            <a:ext cx="72009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ru-RU" dirty="0"/>
          </a:p>
        </p:txBody>
      </p:sp>
    </p:spTree>
    <p:extLst>
      <p:ext uri="{BB962C8B-B14F-4D97-AF65-F5344CB8AC3E}">
        <p14:creationId xmlns:p14="http://schemas.microsoft.com/office/powerpoint/2010/main" val="3392179364"/>
      </p:ext>
    </p:extLst>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pPr>
              <a:defRPr/>
            </a:pPr>
            <a:fld id="{48C4BB2C-5F8F-491A-9EBB-A8726F870D37}"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5" name="Номер слайда 5"/>
          <p:cNvSpPr>
            <a:spLocks noGrp="1"/>
          </p:cNvSpPr>
          <p:nvPr>
            <p:ph type="sldNum" sz="quarter" idx="12"/>
          </p:nvPr>
        </p:nvSpPr>
        <p:spPr/>
        <p:txBody>
          <a:bodyPr/>
          <a:lstStyle>
            <a:lvl1pPr>
              <a:defRPr/>
            </a:lvl1pPr>
          </a:lstStyle>
          <a:p>
            <a:pPr>
              <a:defRPr/>
            </a:pPr>
            <a:fld id="{6DF22AE5-4C70-4414-AFF6-5A06976794F9}"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42003010"/>
      </p:ext>
    </p:extLst>
  </p:cSld>
  <p:clrMapOvr>
    <a:masterClrMapping/>
  </p:clrMapOvr>
  <p:transition>
    <p:zoom/>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98E2AFFE-FAD7-401A-814B-21100F60D5F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8DF69E58-9ED9-40F6-BFB9-33E3F90C6AD9}"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264262597"/>
      </p:ext>
    </p:extLst>
  </p:cSld>
  <p:clrMapOvr>
    <a:masterClrMapping/>
  </p:clrMapOvr>
  <p:transition spd="med">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Группа 10"/>
          <p:cNvGrpSpPr>
            <a:grpSpLocks/>
          </p:cNvGrpSpPr>
          <p:nvPr/>
        </p:nvGrpSpPr>
        <p:grpSpPr bwMode="auto">
          <a:xfrm flipV="1">
            <a:off x="41" y="6308808"/>
            <a:ext cx="9141619" cy="549275"/>
            <a:chOff x="0" y="0"/>
            <a:chExt cx="12188825" cy="713232"/>
          </a:xfrm>
        </p:grpSpPr>
        <p:sp>
          <p:nvSpPr>
            <p:cNvPr id="5" name="Прямоугольник 4"/>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13115" y="83"/>
            <a:ext cx="9141619" cy="549275"/>
            <a:chOff x="0" y="0"/>
            <a:chExt cx="12188825" cy="713232"/>
          </a:xfrm>
        </p:grpSpPr>
        <p:sp>
          <p:nvSpPr>
            <p:cNvPr id="8" name="Прямоугольник 7"/>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971550" y="1188720"/>
            <a:ext cx="7200900" cy="2514600"/>
          </a:xfrm>
        </p:spPr>
        <p:txBody>
          <a:bodyPr>
            <a:normAutofit/>
          </a:bodyPr>
          <a:lstStyle>
            <a:lvl1pPr algn="ctr">
              <a:defRPr sz="5400" b="0">
                <a:solidFill>
                  <a:schemeClr val="tx1">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971550" y="3749040"/>
            <a:ext cx="7200900" cy="914400"/>
          </a:xfrm>
        </p:spPr>
        <p:txBody>
          <a:bodyPr/>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p:txBody>
          <a:bodyPr/>
          <a:lstStyle>
            <a:lvl1pPr>
              <a:defRPr/>
            </a:lvl1pPr>
          </a:lstStyle>
          <a:p>
            <a:pPr>
              <a:defRPr/>
            </a:pPr>
            <a:fld id="{4CC867BC-654B-4135-8825-8B15F33CA22A}" type="datetimeFigureOut">
              <a:rPr lang="ru-RU">
                <a:solidFill>
                  <a:srgbClr val="624D38"/>
                </a:solidFill>
              </a:rPr>
              <a:pPr>
                <a:defRPr/>
              </a:pPr>
              <a:t>05.11.2016</a:t>
            </a:fld>
            <a:endParaRPr lang="ru-RU" dirty="0">
              <a:solidFill>
                <a:srgbClr val="624D38"/>
              </a:solidFill>
            </a:endParaRPr>
          </a:p>
        </p:txBody>
      </p:sp>
      <p:sp>
        <p:nvSpPr>
          <p:cNvPr id="11"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2" name="Номер слайда 5"/>
          <p:cNvSpPr>
            <a:spLocks noGrp="1"/>
          </p:cNvSpPr>
          <p:nvPr>
            <p:ph type="sldNum" sz="quarter" idx="12"/>
          </p:nvPr>
        </p:nvSpPr>
        <p:spPr/>
        <p:txBody>
          <a:bodyPr/>
          <a:lstStyle>
            <a:lvl1pPr>
              <a:defRPr/>
            </a:lvl1pPr>
          </a:lstStyle>
          <a:p>
            <a:pPr>
              <a:defRPr/>
            </a:pPr>
            <a:fld id="{DB9C5B14-EC70-4B51-9535-5C60BE593776}"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569460061"/>
      </p:ext>
    </p:extLst>
  </p:cSld>
  <p:clrMapOvr>
    <a:masterClrMapping/>
  </p:clrMapOvr>
  <p:transition spd="med">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0584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0916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B240B1FE-8DDB-4809-956B-3C7A18A050BA}" type="datetimeFigureOut">
              <a:rPr lang="ru-RU">
                <a:solidFill>
                  <a:srgbClr val="624D38"/>
                </a:solidFill>
              </a:rPr>
              <a:pPr>
                <a:defRPr/>
              </a:pPr>
              <a:t>05.11.2016</a:t>
            </a:fld>
            <a:endParaRPr lang="ru-RU" dirty="0">
              <a:solidFill>
                <a:srgbClr val="624D38"/>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7" name="Номер слайда 5"/>
          <p:cNvSpPr>
            <a:spLocks noGrp="1"/>
          </p:cNvSpPr>
          <p:nvPr>
            <p:ph type="sldNum" sz="quarter" idx="12"/>
          </p:nvPr>
        </p:nvSpPr>
        <p:spPr/>
        <p:txBody>
          <a:bodyPr/>
          <a:lstStyle>
            <a:lvl1pPr>
              <a:defRPr/>
            </a:lvl1pPr>
          </a:lstStyle>
          <a:p>
            <a:pPr>
              <a:defRPr/>
            </a:pPr>
            <a:fld id="{74810E89-6EC1-4283-ADB8-51133D84325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155265272"/>
      </p:ext>
    </p:extLst>
  </p:cSld>
  <p:clrMapOvr>
    <a:masterClrMapping/>
  </p:clrMapOvr>
  <p:transition spd="med">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0584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0584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70916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70916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fld id="{AA31A247-A276-4196-8B34-980A2B0F172C}" type="datetimeFigureOut">
              <a:rPr lang="ru-RU">
                <a:solidFill>
                  <a:srgbClr val="624D38"/>
                </a:solidFill>
              </a:rPr>
              <a:pPr>
                <a:defRPr/>
              </a:pPr>
              <a:t>05.11.2016</a:t>
            </a:fld>
            <a:endParaRPr lang="ru-RU" dirty="0">
              <a:solidFill>
                <a:srgbClr val="624D38"/>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9" name="Номер слайда 5"/>
          <p:cNvSpPr>
            <a:spLocks noGrp="1"/>
          </p:cNvSpPr>
          <p:nvPr>
            <p:ph type="sldNum" sz="quarter" idx="12"/>
          </p:nvPr>
        </p:nvSpPr>
        <p:spPr/>
        <p:txBody>
          <a:bodyPr/>
          <a:lstStyle>
            <a:lvl1pPr>
              <a:defRPr/>
            </a:lvl1pPr>
          </a:lstStyle>
          <a:p>
            <a:pPr>
              <a:defRPr/>
            </a:pPr>
            <a:fld id="{358D95C8-1145-478D-BDF9-C3BA1B729CC1}"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217188646"/>
      </p:ext>
    </p:extLst>
  </p:cSld>
  <p:clrMapOvr>
    <a:masterClrMapping/>
  </p:clrMapOvr>
  <p:transition spd="med">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2EA6D161-E997-4C32-B76C-36897286BB2D}" type="datetimeFigureOut">
              <a:rPr lang="ru-RU">
                <a:solidFill>
                  <a:srgbClr val="624D38"/>
                </a:solidFill>
              </a:rPr>
              <a:pPr>
                <a:defRPr/>
              </a:pPr>
              <a:t>05.11.2016</a:t>
            </a:fld>
            <a:endParaRPr lang="ru-RU" dirty="0">
              <a:solidFill>
                <a:srgbClr val="624D38"/>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5" name="Номер слайда 5"/>
          <p:cNvSpPr>
            <a:spLocks noGrp="1"/>
          </p:cNvSpPr>
          <p:nvPr>
            <p:ph type="sldNum" sz="quarter" idx="12"/>
          </p:nvPr>
        </p:nvSpPr>
        <p:spPr/>
        <p:txBody>
          <a:bodyPr/>
          <a:lstStyle>
            <a:lvl1pPr>
              <a:defRPr/>
            </a:lvl1pPr>
          </a:lstStyle>
          <a:p>
            <a:pPr>
              <a:defRPr/>
            </a:pPr>
            <a:fld id="{6E7CA7BD-5739-4275-8197-FC1C0D73222D}"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908581111"/>
      </p:ext>
    </p:extLst>
  </p:cSld>
  <p:clrMapOvr>
    <a:masterClrMapping/>
  </p:clrMapOvr>
  <p:transition spd="med">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7BABD6D0-88A8-4C3B-9519-0880A297A32B}" type="datetimeFigureOut">
              <a:rPr lang="ru-RU">
                <a:solidFill>
                  <a:srgbClr val="624D38"/>
                </a:solidFill>
              </a:rPr>
              <a:pPr>
                <a:defRPr/>
              </a:pPr>
              <a:t>05.11.2016</a:t>
            </a:fld>
            <a:endParaRPr lang="ru-RU" dirty="0">
              <a:solidFill>
                <a:srgbClr val="624D38"/>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4" name="Номер слайда 3"/>
          <p:cNvSpPr>
            <a:spLocks noGrp="1"/>
          </p:cNvSpPr>
          <p:nvPr>
            <p:ph type="sldNum" sz="quarter" idx="12"/>
          </p:nvPr>
        </p:nvSpPr>
        <p:spPr/>
        <p:txBody>
          <a:bodyPr/>
          <a:lstStyle>
            <a:lvl1pPr>
              <a:defRPr/>
            </a:lvl1pPr>
          </a:lstStyle>
          <a:p>
            <a:pPr>
              <a:defRPr/>
            </a:pPr>
            <a:fld id="{F327F2F9-2E5B-4730-8F32-4579830C5F2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413916158"/>
      </p:ext>
    </p:extLst>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41" y="83"/>
            <a:ext cx="9141619"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Объект 2"/>
          <p:cNvSpPr>
            <a:spLocks noGrp="1"/>
          </p:cNvSpPr>
          <p:nvPr>
            <p:ph idx="1"/>
          </p:nvPr>
        </p:nvSpPr>
        <p:spPr>
          <a:xfrm>
            <a:off x="411480" y="1005840"/>
            <a:ext cx="541782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CDCDB9E6-4682-425B-8F51-C166A1420BD7}" type="datetimeFigureOut">
              <a:rPr lang="ru-RU">
                <a:solidFill>
                  <a:srgbClr val="624D38"/>
                </a:solidFill>
              </a:rPr>
              <a:pPr>
                <a:defRPr/>
              </a:pPr>
              <a:t>05.11.2016</a:t>
            </a:fld>
            <a:endParaRPr lang="ru-RU" dirty="0">
              <a:solidFill>
                <a:srgbClr val="624D38"/>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0" name="Номер слайда 6"/>
          <p:cNvSpPr>
            <a:spLocks noGrp="1"/>
          </p:cNvSpPr>
          <p:nvPr>
            <p:ph type="sldNum" sz="quarter" idx="12"/>
          </p:nvPr>
        </p:nvSpPr>
        <p:spPr/>
        <p:txBody>
          <a:bodyPr/>
          <a:lstStyle>
            <a:lvl1pPr>
              <a:defRPr/>
            </a:lvl1pPr>
          </a:lstStyle>
          <a:p>
            <a:pPr>
              <a:defRPr/>
            </a:pPr>
            <a:fld id="{AE1F61FB-2F85-42A8-BDFC-D5D84A230A07}"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784030063"/>
      </p:ext>
    </p:extLst>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0" y="83"/>
            <a:ext cx="5829300"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8" name="Группа 13"/>
          <p:cNvGrpSpPr>
            <a:grpSpLocks/>
          </p:cNvGrpSpPr>
          <p:nvPr/>
        </p:nvGrpSpPr>
        <p:grpSpPr bwMode="auto">
          <a:xfrm flipV="1">
            <a:off x="0" y="6308808"/>
            <a:ext cx="5829300" cy="549275"/>
            <a:chOff x="0" y="0"/>
            <a:chExt cx="12188825" cy="713232"/>
          </a:xfrm>
        </p:grpSpPr>
        <p:sp>
          <p:nvSpPr>
            <p:cNvPr id="9" name="Прямоугольник 8"/>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1" name="Группа 16"/>
          <p:cNvGrpSpPr>
            <a:grpSpLocks/>
          </p:cNvGrpSpPr>
          <p:nvPr/>
        </p:nvGrpSpPr>
        <p:grpSpPr bwMode="auto">
          <a:xfrm rot="5400000" flipV="1">
            <a:off x="-3223022" y="3223026"/>
            <a:ext cx="6858000" cy="411956"/>
            <a:chOff x="0" y="0"/>
            <a:chExt cx="12188825" cy="713232"/>
          </a:xfrm>
        </p:grpSpPr>
        <p:sp>
          <p:nvSpPr>
            <p:cNvPr id="12" name="Прямоугольник 11"/>
            <p:cNvSpPr/>
            <p:nvPr/>
          </p:nvSpPr>
          <p:spPr>
            <a:xfrm flipV="1">
              <a:off x="1" y="37104"/>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3" name="Прямоугольник 12"/>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4" name="Группа 19"/>
          <p:cNvGrpSpPr>
            <a:grpSpLocks/>
          </p:cNvGrpSpPr>
          <p:nvPr/>
        </p:nvGrpSpPr>
        <p:grpSpPr bwMode="auto">
          <a:xfrm rot="16200000" flipH="1" flipV="1">
            <a:off x="2194322" y="3223026"/>
            <a:ext cx="6858000" cy="411956"/>
            <a:chOff x="0" y="0"/>
            <a:chExt cx="12188825" cy="713232"/>
          </a:xfrm>
        </p:grpSpPr>
        <p:sp>
          <p:nvSpPr>
            <p:cNvPr id="15" name="Прямоугольник 14"/>
            <p:cNvSpPr/>
            <p:nvPr/>
          </p:nvSpPr>
          <p:spPr>
            <a:xfrm flipV="1">
              <a:off x="1" y="59780"/>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6" name="Прямоугольник 1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Рисунок 2"/>
          <p:cNvSpPr>
            <a:spLocks noGrp="1"/>
          </p:cNvSpPr>
          <p:nvPr>
            <p:ph type="pic" idx="1"/>
          </p:nvPr>
        </p:nvSpPr>
        <p:spPr>
          <a:xfrm>
            <a:off x="411480" y="548640"/>
            <a:ext cx="5006340" cy="5760720"/>
          </a:xfrm>
          <a:noFill/>
        </p:spPr>
        <p:txBody>
          <a:bodyPr rtlCol="0">
            <a:normAutofit/>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Дата 4"/>
          <p:cNvSpPr>
            <a:spLocks noGrp="1"/>
          </p:cNvSpPr>
          <p:nvPr>
            <p:ph type="dt" sz="half" idx="10"/>
          </p:nvPr>
        </p:nvSpPr>
        <p:spPr/>
        <p:txBody>
          <a:bodyPr/>
          <a:lstStyle>
            <a:lvl1pPr>
              <a:defRPr/>
            </a:lvl1pPr>
          </a:lstStyle>
          <a:p>
            <a:pPr>
              <a:defRPr/>
            </a:pPr>
            <a:fld id="{51974E38-DF88-49FF-960A-4866030F55F3}" type="datetimeFigureOut">
              <a:rPr lang="ru-RU">
                <a:solidFill>
                  <a:srgbClr val="624D38"/>
                </a:solidFill>
              </a:rPr>
              <a:pPr>
                <a:defRPr/>
              </a:pPr>
              <a:t>05.11.2016</a:t>
            </a:fld>
            <a:endParaRPr lang="ru-RU" dirty="0">
              <a:solidFill>
                <a:srgbClr val="624D38"/>
              </a:solidFill>
            </a:endParaRPr>
          </a:p>
        </p:txBody>
      </p:sp>
      <p:sp>
        <p:nvSpPr>
          <p:cNvPr id="18"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9" name="Номер слайда 6"/>
          <p:cNvSpPr>
            <a:spLocks noGrp="1"/>
          </p:cNvSpPr>
          <p:nvPr>
            <p:ph type="sldNum" sz="quarter" idx="12"/>
          </p:nvPr>
        </p:nvSpPr>
        <p:spPr/>
        <p:txBody>
          <a:bodyPr/>
          <a:lstStyle>
            <a:lvl1pPr>
              <a:defRPr/>
            </a:lvl1pPr>
          </a:lstStyle>
          <a:p>
            <a:pPr>
              <a:defRPr/>
            </a:pPr>
            <a:fld id="{4F7EB86A-1191-48A2-87A7-11276E3CDD28}"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25862216"/>
      </p:ext>
    </p:extLst>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3BA48C1E-C7C5-45A7-988E-C112BD96D407}"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21B02B70-4DBA-46D4-8562-5B076884835C}"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8897101"/>
      </p:ext>
    </p:extLst>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6" y="274638"/>
            <a:ext cx="1971675" cy="58975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628652" y="274638"/>
            <a:ext cx="5800725"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8A8279B5-5305-4558-897B-90933C65EA40}"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D944540E-DD81-43A0-9D51-BB603803D4D3}"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808669076"/>
      </p:ext>
    </p:extLst>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fld id="{649D3A82-F338-4F7B-B00D-E759207FDBAB}"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3"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p:txBody>
          <a:bodyPr/>
          <a:lstStyle>
            <a:lvl1pPr>
              <a:defRPr/>
            </a:lvl1pPr>
          </a:lstStyle>
          <a:p>
            <a:pPr>
              <a:defRPr/>
            </a:pPr>
            <a:fld id="{77187B68-5137-40F0-B654-4FA0B0395213}"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727293049"/>
      </p:ext>
    </p:extLst>
  </p:cSld>
  <p:clrMapOvr>
    <a:masterClrMapping/>
  </p:clrMapOvr>
  <p:transition>
    <p:zoom/>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100000">
              <a:schemeClr val="accent1">
                <a:lumMod val="20000"/>
                <a:lumOff val="80000"/>
                <a:alpha val="86000"/>
              </a:schemeClr>
            </a:gs>
            <a:gs pos="42000">
              <a:schemeClr val="bg1">
                <a:alpha val="40000"/>
              </a:schemeClr>
            </a:gs>
            <a:gs pos="0">
              <a:schemeClr val="accent1">
                <a:lumMod val="20000"/>
                <a:lumOff val="80000"/>
                <a:alpha val="85000"/>
              </a:schemeClr>
            </a:gs>
            <a:gs pos="75000">
              <a:schemeClr val="bg1">
                <a:alpha val="40000"/>
              </a:schemeClr>
            </a:gs>
          </a:gsLst>
          <a:lin ang="5400000" scaled="0"/>
        </a:gradFill>
        <a:effectLst/>
      </p:bgPr>
    </p:bg>
    <p:spTree>
      <p:nvGrpSpPr>
        <p:cNvPr id="1" name=""/>
        <p:cNvGrpSpPr/>
        <p:nvPr/>
      </p:nvGrpSpPr>
      <p:grpSpPr>
        <a:xfrm>
          <a:off x="0" y="0"/>
          <a:ext cx="0" cy="0"/>
          <a:chOff x="0" y="0"/>
          <a:chExt cx="0" cy="0"/>
        </a:xfrm>
      </p:grpSpPr>
      <p:grpSp>
        <p:nvGrpSpPr>
          <p:cNvPr id="4" name="Группа 10"/>
          <p:cNvGrpSpPr>
            <a:grpSpLocks/>
          </p:cNvGrpSpPr>
          <p:nvPr/>
        </p:nvGrpSpPr>
        <p:grpSpPr bwMode="auto">
          <a:xfrm>
            <a:off x="36" y="0"/>
            <a:ext cx="9141619" cy="712788"/>
            <a:chOff x="0" y="0"/>
            <a:chExt cx="12188825" cy="713232"/>
          </a:xfrm>
        </p:grpSpPr>
        <p:sp>
          <p:nvSpPr>
            <p:cNvPr id="5" name="Прямоугольник 4"/>
            <p:cNvSpPr/>
            <p:nvPr/>
          </p:nvSpPr>
          <p:spPr>
            <a:xfrm flipV="1">
              <a:off x="0" y="73070"/>
              <a:ext cx="12188825" cy="64016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1739"/>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2" y="0"/>
            <a:ext cx="534591" cy="6858000"/>
            <a:chOff x="0" y="0"/>
            <a:chExt cx="713232" cy="6858000"/>
          </a:xfrm>
        </p:grpSpPr>
        <p:sp>
          <p:nvSpPr>
            <p:cNvPr id="8" name="Прямоугольник 7"/>
            <p:cNvSpPr/>
            <p:nvPr/>
          </p:nvSpPr>
          <p:spPr>
            <a:xfrm flipH="1">
              <a:off x="73070" y="0"/>
              <a:ext cx="640162"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H="1">
              <a:off x="0" y="0"/>
              <a:ext cx="203327"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0" name="Группа 16"/>
          <p:cNvGrpSpPr>
            <a:grpSpLocks/>
          </p:cNvGrpSpPr>
          <p:nvPr/>
        </p:nvGrpSpPr>
        <p:grpSpPr bwMode="auto">
          <a:xfrm>
            <a:off x="8607029" y="0"/>
            <a:ext cx="560784" cy="6858000"/>
            <a:chOff x="11476762" y="0"/>
            <a:chExt cx="746886" cy="6858000"/>
          </a:xfrm>
        </p:grpSpPr>
        <p:sp>
          <p:nvSpPr>
            <p:cNvPr id="11" name="Прямоугольник 10"/>
            <p:cNvSpPr/>
            <p:nvPr/>
          </p:nvSpPr>
          <p:spPr>
            <a:xfrm flipH="1">
              <a:off x="11476762" y="0"/>
              <a:ext cx="640641"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2" name="Прямоугольник 11"/>
            <p:cNvSpPr/>
            <p:nvPr/>
          </p:nvSpPr>
          <p:spPr>
            <a:xfrm flipH="1">
              <a:off x="12020672" y="0"/>
              <a:ext cx="202976"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3" name="Группа 19"/>
          <p:cNvGrpSpPr>
            <a:grpSpLocks/>
          </p:cNvGrpSpPr>
          <p:nvPr/>
        </p:nvGrpSpPr>
        <p:grpSpPr bwMode="auto">
          <a:xfrm flipV="1">
            <a:off x="36" y="6145286"/>
            <a:ext cx="9141619" cy="712787"/>
            <a:chOff x="0" y="0"/>
            <a:chExt cx="12188825" cy="713232"/>
          </a:xfrm>
        </p:grpSpPr>
        <p:sp>
          <p:nvSpPr>
            <p:cNvPr id="14" name="Прямоугольник 13"/>
            <p:cNvSpPr/>
            <p:nvPr/>
          </p:nvSpPr>
          <p:spPr>
            <a:xfrm flipV="1">
              <a:off x="0" y="73071"/>
              <a:ext cx="12188825" cy="640161"/>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5" name="Прямоугольник 14"/>
            <p:cNvSpPr/>
            <p:nvPr/>
          </p:nvSpPr>
          <p:spPr>
            <a:xfrm flipV="1">
              <a:off x="0" y="0"/>
              <a:ext cx="12188825" cy="20173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ctrTitle"/>
          </p:nvPr>
        </p:nvSpPr>
        <p:spPr>
          <a:xfrm>
            <a:off x="971550" y="1188720"/>
            <a:ext cx="7200900" cy="2514600"/>
          </a:xfrm>
        </p:spPr>
        <p:txBody>
          <a:bodyPr>
            <a:noAutofit/>
          </a:bodyPr>
          <a:lstStyle>
            <a:lvl1pPr algn="ctr">
              <a:defRPr sz="60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971550" y="3749040"/>
            <a:ext cx="72009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ru-RU" dirty="0"/>
          </a:p>
        </p:txBody>
      </p:sp>
    </p:spTree>
    <p:extLst>
      <p:ext uri="{BB962C8B-B14F-4D97-AF65-F5344CB8AC3E}">
        <p14:creationId xmlns:p14="http://schemas.microsoft.com/office/powerpoint/2010/main" val="2643088521"/>
      </p:ext>
    </p:extLst>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98E2AFFE-FAD7-401A-814B-21100F60D5F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8DF69E58-9ED9-40F6-BFB9-33E3F90C6AD9}"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312925174"/>
      </p:ext>
    </p:extLst>
  </p:cSld>
  <p:clrMapOvr>
    <a:masterClrMapping/>
  </p:clrMapOvr>
  <p:transition spd="med">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Группа 10"/>
          <p:cNvGrpSpPr>
            <a:grpSpLocks/>
          </p:cNvGrpSpPr>
          <p:nvPr/>
        </p:nvGrpSpPr>
        <p:grpSpPr bwMode="auto">
          <a:xfrm flipV="1">
            <a:off x="36" y="6308798"/>
            <a:ext cx="9141619" cy="549275"/>
            <a:chOff x="0" y="0"/>
            <a:chExt cx="12188825" cy="713232"/>
          </a:xfrm>
        </p:grpSpPr>
        <p:sp>
          <p:nvSpPr>
            <p:cNvPr id="5" name="Прямоугольник 4"/>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13115" y="73"/>
            <a:ext cx="9141619" cy="549275"/>
            <a:chOff x="0" y="0"/>
            <a:chExt cx="12188825" cy="713232"/>
          </a:xfrm>
        </p:grpSpPr>
        <p:sp>
          <p:nvSpPr>
            <p:cNvPr id="8" name="Прямоугольник 7"/>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971550" y="1188720"/>
            <a:ext cx="7200900" cy="2514600"/>
          </a:xfrm>
        </p:spPr>
        <p:txBody>
          <a:bodyPr>
            <a:normAutofit/>
          </a:bodyPr>
          <a:lstStyle>
            <a:lvl1pPr algn="ctr">
              <a:defRPr sz="5400" b="0">
                <a:solidFill>
                  <a:schemeClr val="tx1">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971550" y="3749040"/>
            <a:ext cx="7200900" cy="914400"/>
          </a:xfrm>
        </p:spPr>
        <p:txBody>
          <a:bodyPr/>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p:txBody>
          <a:bodyPr/>
          <a:lstStyle>
            <a:lvl1pPr>
              <a:defRPr/>
            </a:lvl1pPr>
          </a:lstStyle>
          <a:p>
            <a:pPr>
              <a:defRPr/>
            </a:pPr>
            <a:fld id="{4CC867BC-654B-4135-8825-8B15F33CA22A}" type="datetimeFigureOut">
              <a:rPr lang="ru-RU">
                <a:solidFill>
                  <a:srgbClr val="624D38"/>
                </a:solidFill>
              </a:rPr>
              <a:pPr>
                <a:defRPr/>
              </a:pPr>
              <a:t>05.11.2016</a:t>
            </a:fld>
            <a:endParaRPr lang="ru-RU" dirty="0">
              <a:solidFill>
                <a:srgbClr val="624D38"/>
              </a:solidFill>
            </a:endParaRPr>
          </a:p>
        </p:txBody>
      </p:sp>
      <p:sp>
        <p:nvSpPr>
          <p:cNvPr id="11"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2" name="Номер слайда 5"/>
          <p:cNvSpPr>
            <a:spLocks noGrp="1"/>
          </p:cNvSpPr>
          <p:nvPr>
            <p:ph type="sldNum" sz="quarter" idx="12"/>
          </p:nvPr>
        </p:nvSpPr>
        <p:spPr/>
        <p:txBody>
          <a:bodyPr/>
          <a:lstStyle>
            <a:lvl1pPr>
              <a:defRPr/>
            </a:lvl1pPr>
          </a:lstStyle>
          <a:p>
            <a:pPr>
              <a:defRPr/>
            </a:pPr>
            <a:fld id="{DB9C5B14-EC70-4B51-9535-5C60BE593776}"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22181171"/>
      </p:ext>
    </p:extLst>
  </p:cSld>
  <p:clrMapOvr>
    <a:masterClrMapping/>
  </p:clrMapOvr>
  <p:transition spd="med">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0584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0916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B240B1FE-8DDB-4809-956B-3C7A18A050BA}" type="datetimeFigureOut">
              <a:rPr lang="ru-RU">
                <a:solidFill>
                  <a:srgbClr val="624D38"/>
                </a:solidFill>
              </a:rPr>
              <a:pPr>
                <a:defRPr/>
              </a:pPr>
              <a:t>05.11.2016</a:t>
            </a:fld>
            <a:endParaRPr lang="ru-RU" dirty="0">
              <a:solidFill>
                <a:srgbClr val="624D38"/>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7" name="Номер слайда 5"/>
          <p:cNvSpPr>
            <a:spLocks noGrp="1"/>
          </p:cNvSpPr>
          <p:nvPr>
            <p:ph type="sldNum" sz="quarter" idx="12"/>
          </p:nvPr>
        </p:nvSpPr>
        <p:spPr/>
        <p:txBody>
          <a:bodyPr/>
          <a:lstStyle>
            <a:lvl1pPr>
              <a:defRPr/>
            </a:lvl1pPr>
          </a:lstStyle>
          <a:p>
            <a:pPr>
              <a:defRPr/>
            </a:pPr>
            <a:fld id="{74810E89-6EC1-4283-ADB8-51133D84325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823778840"/>
      </p:ext>
    </p:extLst>
  </p:cSld>
  <p:clrMapOvr>
    <a:masterClrMapping/>
  </p:clrMapOvr>
  <p:transition spd="med">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0584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0584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70916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70916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fld id="{AA31A247-A276-4196-8B34-980A2B0F172C}" type="datetimeFigureOut">
              <a:rPr lang="ru-RU">
                <a:solidFill>
                  <a:srgbClr val="624D38"/>
                </a:solidFill>
              </a:rPr>
              <a:pPr>
                <a:defRPr/>
              </a:pPr>
              <a:t>05.11.2016</a:t>
            </a:fld>
            <a:endParaRPr lang="ru-RU" dirty="0">
              <a:solidFill>
                <a:srgbClr val="624D38"/>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9" name="Номер слайда 5"/>
          <p:cNvSpPr>
            <a:spLocks noGrp="1"/>
          </p:cNvSpPr>
          <p:nvPr>
            <p:ph type="sldNum" sz="quarter" idx="12"/>
          </p:nvPr>
        </p:nvSpPr>
        <p:spPr/>
        <p:txBody>
          <a:bodyPr/>
          <a:lstStyle>
            <a:lvl1pPr>
              <a:defRPr/>
            </a:lvl1pPr>
          </a:lstStyle>
          <a:p>
            <a:pPr>
              <a:defRPr/>
            </a:pPr>
            <a:fld id="{358D95C8-1145-478D-BDF9-C3BA1B729CC1}"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475565702"/>
      </p:ext>
    </p:extLst>
  </p:cSld>
  <p:clrMapOvr>
    <a:masterClrMapping/>
  </p:clrMapOvr>
  <p:transition spd="med">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2EA6D161-E997-4C32-B76C-36897286BB2D}" type="datetimeFigureOut">
              <a:rPr lang="ru-RU">
                <a:solidFill>
                  <a:srgbClr val="624D38"/>
                </a:solidFill>
              </a:rPr>
              <a:pPr>
                <a:defRPr/>
              </a:pPr>
              <a:t>05.11.2016</a:t>
            </a:fld>
            <a:endParaRPr lang="ru-RU" dirty="0">
              <a:solidFill>
                <a:srgbClr val="624D38"/>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5" name="Номер слайда 5"/>
          <p:cNvSpPr>
            <a:spLocks noGrp="1"/>
          </p:cNvSpPr>
          <p:nvPr>
            <p:ph type="sldNum" sz="quarter" idx="12"/>
          </p:nvPr>
        </p:nvSpPr>
        <p:spPr/>
        <p:txBody>
          <a:bodyPr/>
          <a:lstStyle>
            <a:lvl1pPr>
              <a:defRPr/>
            </a:lvl1pPr>
          </a:lstStyle>
          <a:p>
            <a:pPr>
              <a:defRPr/>
            </a:pPr>
            <a:fld id="{6E7CA7BD-5739-4275-8197-FC1C0D73222D}"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518816600"/>
      </p:ext>
    </p:extLst>
  </p:cSld>
  <p:clrMapOvr>
    <a:masterClrMapping/>
  </p:clrMapOvr>
  <p:transition spd="med">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7BABD6D0-88A8-4C3B-9519-0880A297A32B}" type="datetimeFigureOut">
              <a:rPr lang="ru-RU">
                <a:solidFill>
                  <a:srgbClr val="624D38"/>
                </a:solidFill>
              </a:rPr>
              <a:pPr>
                <a:defRPr/>
              </a:pPr>
              <a:t>05.11.2016</a:t>
            </a:fld>
            <a:endParaRPr lang="ru-RU" dirty="0">
              <a:solidFill>
                <a:srgbClr val="624D38"/>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4" name="Номер слайда 3"/>
          <p:cNvSpPr>
            <a:spLocks noGrp="1"/>
          </p:cNvSpPr>
          <p:nvPr>
            <p:ph type="sldNum" sz="quarter" idx="12"/>
          </p:nvPr>
        </p:nvSpPr>
        <p:spPr/>
        <p:txBody>
          <a:bodyPr/>
          <a:lstStyle>
            <a:lvl1pPr>
              <a:defRPr/>
            </a:lvl1pPr>
          </a:lstStyle>
          <a:p>
            <a:pPr>
              <a:defRPr/>
            </a:pPr>
            <a:fld id="{F327F2F9-2E5B-4730-8F32-4579830C5F2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4237169865"/>
      </p:ext>
    </p:extLst>
  </p:cSld>
  <p:clrMapOvr>
    <a:masterClrMapping/>
  </p:clrMapOvr>
  <p:transition spd="med">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36" y="73"/>
            <a:ext cx="9141619"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Объект 2"/>
          <p:cNvSpPr>
            <a:spLocks noGrp="1"/>
          </p:cNvSpPr>
          <p:nvPr>
            <p:ph idx="1"/>
          </p:nvPr>
        </p:nvSpPr>
        <p:spPr>
          <a:xfrm>
            <a:off x="411480" y="1005840"/>
            <a:ext cx="541782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CDCDB9E6-4682-425B-8F51-C166A1420BD7}" type="datetimeFigureOut">
              <a:rPr lang="ru-RU">
                <a:solidFill>
                  <a:srgbClr val="624D38"/>
                </a:solidFill>
              </a:rPr>
              <a:pPr>
                <a:defRPr/>
              </a:pPr>
              <a:t>05.11.2016</a:t>
            </a:fld>
            <a:endParaRPr lang="ru-RU" dirty="0">
              <a:solidFill>
                <a:srgbClr val="624D38"/>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0" name="Номер слайда 6"/>
          <p:cNvSpPr>
            <a:spLocks noGrp="1"/>
          </p:cNvSpPr>
          <p:nvPr>
            <p:ph type="sldNum" sz="quarter" idx="12"/>
          </p:nvPr>
        </p:nvSpPr>
        <p:spPr/>
        <p:txBody>
          <a:bodyPr/>
          <a:lstStyle>
            <a:lvl1pPr>
              <a:defRPr/>
            </a:lvl1pPr>
          </a:lstStyle>
          <a:p>
            <a:pPr>
              <a:defRPr/>
            </a:pPr>
            <a:fld id="{AE1F61FB-2F85-42A8-BDFC-D5D84A230A07}"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64732490"/>
      </p:ext>
    </p:extLst>
  </p:cSld>
  <p:clrMapOvr>
    <a:masterClrMapping/>
  </p:clrMapOvr>
  <p:transition spd="med">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0" y="73"/>
            <a:ext cx="5829300"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8" name="Группа 13"/>
          <p:cNvGrpSpPr>
            <a:grpSpLocks/>
          </p:cNvGrpSpPr>
          <p:nvPr/>
        </p:nvGrpSpPr>
        <p:grpSpPr bwMode="auto">
          <a:xfrm flipV="1">
            <a:off x="0" y="6308798"/>
            <a:ext cx="5829300" cy="549275"/>
            <a:chOff x="0" y="0"/>
            <a:chExt cx="12188825" cy="713232"/>
          </a:xfrm>
        </p:grpSpPr>
        <p:sp>
          <p:nvSpPr>
            <p:cNvPr id="9" name="Прямоугольник 8"/>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1" name="Группа 16"/>
          <p:cNvGrpSpPr>
            <a:grpSpLocks/>
          </p:cNvGrpSpPr>
          <p:nvPr/>
        </p:nvGrpSpPr>
        <p:grpSpPr bwMode="auto">
          <a:xfrm rot="5400000" flipV="1">
            <a:off x="-3223022" y="3223026"/>
            <a:ext cx="6858000" cy="411956"/>
            <a:chOff x="0" y="0"/>
            <a:chExt cx="12188825" cy="713232"/>
          </a:xfrm>
        </p:grpSpPr>
        <p:sp>
          <p:nvSpPr>
            <p:cNvPr id="12" name="Прямоугольник 11"/>
            <p:cNvSpPr/>
            <p:nvPr/>
          </p:nvSpPr>
          <p:spPr>
            <a:xfrm flipV="1">
              <a:off x="1" y="37104"/>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3" name="Прямоугольник 12"/>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4" name="Группа 19"/>
          <p:cNvGrpSpPr>
            <a:grpSpLocks/>
          </p:cNvGrpSpPr>
          <p:nvPr/>
        </p:nvGrpSpPr>
        <p:grpSpPr bwMode="auto">
          <a:xfrm rot="16200000" flipH="1" flipV="1">
            <a:off x="2194322" y="3223026"/>
            <a:ext cx="6858000" cy="411956"/>
            <a:chOff x="0" y="0"/>
            <a:chExt cx="12188825" cy="713232"/>
          </a:xfrm>
        </p:grpSpPr>
        <p:sp>
          <p:nvSpPr>
            <p:cNvPr id="15" name="Прямоугольник 14"/>
            <p:cNvSpPr/>
            <p:nvPr/>
          </p:nvSpPr>
          <p:spPr>
            <a:xfrm flipV="1">
              <a:off x="1" y="59780"/>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6" name="Прямоугольник 1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Рисунок 2"/>
          <p:cNvSpPr>
            <a:spLocks noGrp="1"/>
          </p:cNvSpPr>
          <p:nvPr>
            <p:ph type="pic" idx="1"/>
          </p:nvPr>
        </p:nvSpPr>
        <p:spPr>
          <a:xfrm>
            <a:off x="411480" y="548640"/>
            <a:ext cx="5006340" cy="5760720"/>
          </a:xfrm>
          <a:noFill/>
        </p:spPr>
        <p:txBody>
          <a:bodyPr rtlCol="0">
            <a:normAutofit/>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Дата 4"/>
          <p:cNvSpPr>
            <a:spLocks noGrp="1"/>
          </p:cNvSpPr>
          <p:nvPr>
            <p:ph type="dt" sz="half" idx="10"/>
          </p:nvPr>
        </p:nvSpPr>
        <p:spPr/>
        <p:txBody>
          <a:bodyPr/>
          <a:lstStyle>
            <a:lvl1pPr>
              <a:defRPr/>
            </a:lvl1pPr>
          </a:lstStyle>
          <a:p>
            <a:pPr>
              <a:defRPr/>
            </a:pPr>
            <a:fld id="{51974E38-DF88-49FF-960A-4866030F55F3}" type="datetimeFigureOut">
              <a:rPr lang="ru-RU">
                <a:solidFill>
                  <a:srgbClr val="624D38"/>
                </a:solidFill>
              </a:rPr>
              <a:pPr>
                <a:defRPr/>
              </a:pPr>
              <a:t>05.11.2016</a:t>
            </a:fld>
            <a:endParaRPr lang="ru-RU" dirty="0">
              <a:solidFill>
                <a:srgbClr val="624D38"/>
              </a:solidFill>
            </a:endParaRPr>
          </a:p>
        </p:txBody>
      </p:sp>
      <p:sp>
        <p:nvSpPr>
          <p:cNvPr id="18"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9" name="Номер слайда 6"/>
          <p:cNvSpPr>
            <a:spLocks noGrp="1"/>
          </p:cNvSpPr>
          <p:nvPr>
            <p:ph type="sldNum" sz="quarter" idx="12"/>
          </p:nvPr>
        </p:nvSpPr>
        <p:spPr/>
        <p:txBody>
          <a:bodyPr/>
          <a:lstStyle>
            <a:lvl1pPr>
              <a:defRPr/>
            </a:lvl1pPr>
          </a:lstStyle>
          <a:p>
            <a:pPr>
              <a:defRPr/>
            </a:pPr>
            <a:fld id="{4F7EB86A-1191-48A2-87A7-11276E3CDD28}"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887825667"/>
      </p:ext>
    </p:extLst>
  </p:cSld>
  <p:clrMapOvr>
    <a:masterClrMapping/>
  </p:clrMapOvr>
  <p:transition spd="med">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3BA48C1E-C7C5-45A7-988E-C112BD96D407}"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21B02B70-4DBA-46D4-8562-5B076884835C}"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429757598"/>
      </p:ext>
    </p:extLst>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2"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1" y="273151"/>
            <a:ext cx="5111751"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2" y="1435103"/>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2281207C-3F84-4EA5-B806-C2E4955A055A}"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21424B76-00A7-4EB3-8CA2-A0292A3C17A7}"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1521624375"/>
      </p:ext>
    </p:extLst>
  </p:cSld>
  <p:clrMapOvr>
    <a:masterClrMapping/>
  </p:clrMapOvr>
  <p:transition>
    <p:zoom/>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6" y="274638"/>
            <a:ext cx="1971675" cy="58975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628652" y="274638"/>
            <a:ext cx="5800725"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8A8279B5-5305-4558-897B-90933C65EA40}"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D944540E-DD81-43A0-9D51-BB603803D4D3}"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112572370"/>
      </p:ext>
    </p:extLst>
  </p:cSld>
  <p:clrMapOvr>
    <a:masterClrMapping/>
  </p:clrMapOvr>
  <p:transition spd="med">
    <p:fade/>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100000">
              <a:schemeClr val="accent1">
                <a:lumMod val="20000"/>
                <a:lumOff val="80000"/>
                <a:alpha val="86000"/>
              </a:schemeClr>
            </a:gs>
            <a:gs pos="42000">
              <a:schemeClr val="bg1">
                <a:alpha val="40000"/>
              </a:schemeClr>
            </a:gs>
            <a:gs pos="0">
              <a:schemeClr val="accent1">
                <a:lumMod val="20000"/>
                <a:lumOff val="80000"/>
                <a:alpha val="85000"/>
              </a:schemeClr>
            </a:gs>
            <a:gs pos="75000">
              <a:schemeClr val="bg1">
                <a:alpha val="40000"/>
              </a:schemeClr>
            </a:gs>
          </a:gsLst>
          <a:lin ang="5400000" scaled="0"/>
        </a:gradFill>
        <a:effectLst/>
      </p:bgPr>
    </p:bg>
    <p:spTree>
      <p:nvGrpSpPr>
        <p:cNvPr id="1" name=""/>
        <p:cNvGrpSpPr/>
        <p:nvPr/>
      </p:nvGrpSpPr>
      <p:grpSpPr>
        <a:xfrm>
          <a:off x="0" y="0"/>
          <a:ext cx="0" cy="0"/>
          <a:chOff x="0" y="0"/>
          <a:chExt cx="0" cy="0"/>
        </a:xfrm>
      </p:grpSpPr>
      <p:grpSp>
        <p:nvGrpSpPr>
          <p:cNvPr id="4" name="Группа 10"/>
          <p:cNvGrpSpPr>
            <a:grpSpLocks/>
          </p:cNvGrpSpPr>
          <p:nvPr/>
        </p:nvGrpSpPr>
        <p:grpSpPr bwMode="auto">
          <a:xfrm>
            <a:off x="30" y="0"/>
            <a:ext cx="9141619" cy="712788"/>
            <a:chOff x="0" y="0"/>
            <a:chExt cx="12188825" cy="713232"/>
          </a:xfrm>
        </p:grpSpPr>
        <p:sp>
          <p:nvSpPr>
            <p:cNvPr id="5" name="Прямоугольник 4"/>
            <p:cNvSpPr/>
            <p:nvPr/>
          </p:nvSpPr>
          <p:spPr>
            <a:xfrm flipV="1">
              <a:off x="0" y="73070"/>
              <a:ext cx="12188825" cy="64016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1739"/>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2" y="0"/>
            <a:ext cx="534591" cy="6858000"/>
            <a:chOff x="0" y="0"/>
            <a:chExt cx="713232" cy="6858000"/>
          </a:xfrm>
        </p:grpSpPr>
        <p:sp>
          <p:nvSpPr>
            <p:cNvPr id="8" name="Прямоугольник 7"/>
            <p:cNvSpPr/>
            <p:nvPr/>
          </p:nvSpPr>
          <p:spPr>
            <a:xfrm flipH="1">
              <a:off x="73070" y="0"/>
              <a:ext cx="640162"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H="1">
              <a:off x="0" y="0"/>
              <a:ext cx="203327"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0" name="Группа 16"/>
          <p:cNvGrpSpPr>
            <a:grpSpLocks/>
          </p:cNvGrpSpPr>
          <p:nvPr/>
        </p:nvGrpSpPr>
        <p:grpSpPr bwMode="auto">
          <a:xfrm>
            <a:off x="8607029" y="0"/>
            <a:ext cx="560784" cy="6858000"/>
            <a:chOff x="11476762" y="0"/>
            <a:chExt cx="746886" cy="6858000"/>
          </a:xfrm>
        </p:grpSpPr>
        <p:sp>
          <p:nvSpPr>
            <p:cNvPr id="11" name="Прямоугольник 10"/>
            <p:cNvSpPr/>
            <p:nvPr/>
          </p:nvSpPr>
          <p:spPr>
            <a:xfrm flipH="1">
              <a:off x="11476762" y="0"/>
              <a:ext cx="640641"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2" name="Прямоугольник 11"/>
            <p:cNvSpPr/>
            <p:nvPr/>
          </p:nvSpPr>
          <p:spPr>
            <a:xfrm flipH="1">
              <a:off x="12020672" y="0"/>
              <a:ext cx="202976"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3" name="Группа 19"/>
          <p:cNvGrpSpPr>
            <a:grpSpLocks/>
          </p:cNvGrpSpPr>
          <p:nvPr/>
        </p:nvGrpSpPr>
        <p:grpSpPr bwMode="auto">
          <a:xfrm flipV="1">
            <a:off x="30" y="6145274"/>
            <a:ext cx="9141619" cy="712787"/>
            <a:chOff x="0" y="0"/>
            <a:chExt cx="12188825" cy="713232"/>
          </a:xfrm>
        </p:grpSpPr>
        <p:sp>
          <p:nvSpPr>
            <p:cNvPr id="14" name="Прямоугольник 13"/>
            <p:cNvSpPr/>
            <p:nvPr/>
          </p:nvSpPr>
          <p:spPr>
            <a:xfrm flipV="1">
              <a:off x="0" y="73071"/>
              <a:ext cx="12188825" cy="640161"/>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5" name="Прямоугольник 14"/>
            <p:cNvSpPr/>
            <p:nvPr/>
          </p:nvSpPr>
          <p:spPr>
            <a:xfrm flipV="1">
              <a:off x="0" y="0"/>
              <a:ext cx="12188825" cy="20173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ctrTitle"/>
          </p:nvPr>
        </p:nvSpPr>
        <p:spPr>
          <a:xfrm>
            <a:off x="971550" y="1188720"/>
            <a:ext cx="7200900" cy="2514600"/>
          </a:xfrm>
        </p:spPr>
        <p:txBody>
          <a:bodyPr>
            <a:noAutofit/>
          </a:bodyPr>
          <a:lstStyle>
            <a:lvl1pPr algn="ctr">
              <a:defRPr sz="60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971550" y="3749040"/>
            <a:ext cx="72009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ru-RU" dirty="0"/>
          </a:p>
        </p:txBody>
      </p:sp>
    </p:spTree>
    <p:extLst>
      <p:ext uri="{BB962C8B-B14F-4D97-AF65-F5344CB8AC3E}">
        <p14:creationId xmlns:p14="http://schemas.microsoft.com/office/powerpoint/2010/main" val="3249275267"/>
      </p:ext>
    </p:extLst>
  </p:cSld>
  <p:clrMapOvr>
    <a:masterClrMapping/>
  </p:clrMapOvr>
  <p:transition spd="med">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98E2AFFE-FAD7-401A-814B-21100F60D5F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8DF69E58-9ED9-40F6-BFB9-33E3F90C6AD9}"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460813554"/>
      </p:ext>
    </p:extLst>
  </p:cSld>
  <p:clrMapOvr>
    <a:masterClrMapping/>
  </p:clrMapOvr>
  <p:transition spd="med">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Группа 10"/>
          <p:cNvGrpSpPr>
            <a:grpSpLocks/>
          </p:cNvGrpSpPr>
          <p:nvPr/>
        </p:nvGrpSpPr>
        <p:grpSpPr bwMode="auto">
          <a:xfrm flipV="1">
            <a:off x="30" y="6308786"/>
            <a:ext cx="9141619" cy="549275"/>
            <a:chOff x="0" y="0"/>
            <a:chExt cx="12188825" cy="713232"/>
          </a:xfrm>
        </p:grpSpPr>
        <p:sp>
          <p:nvSpPr>
            <p:cNvPr id="5" name="Прямоугольник 4"/>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13115" y="61"/>
            <a:ext cx="9141619" cy="549275"/>
            <a:chOff x="0" y="0"/>
            <a:chExt cx="12188825" cy="713232"/>
          </a:xfrm>
        </p:grpSpPr>
        <p:sp>
          <p:nvSpPr>
            <p:cNvPr id="8" name="Прямоугольник 7"/>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971550" y="1188720"/>
            <a:ext cx="7200900" cy="2514600"/>
          </a:xfrm>
        </p:spPr>
        <p:txBody>
          <a:bodyPr>
            <a:normAutofit/>
          </a:bodyPr>
          <a:lstStyle>
            <a:lvl1pPr algn="ctr">
              <a:defRPr sz="5400" b="0">
                <a:solidFill>
                  <a:schemeClr val="tx1">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971550" y="3749040"/>
            <a:ext cx="7200900" cy="914400"/>
          </a:xfrm>
        </p:spPr>
        <p:txBody>
          <a:bodyPr/>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p:txBody>
          <a:bodyPr/>
          <a:lstStyle>
            <a:lvl1pPr>
              <a:defRPr/>
            </a:lvl1pPr>
          </a:lstStyle>
          <a:p>
            <a:pPr>
              <a:defRPr/>
            </a:pPr>
            <a:fld id="{4CC867BC-654B-4135-8825-8B15F33CA22A}" type="datetimeFigureOut">
              <a:rPr lang="ru-RU">
                <a:solidFill>
                  <a:srgbClr val="624D38"/>
                </a:solidFill>
              </a:rPr>
              <a:pPr>
                <a:defRPr/>
              </a:pPr>
              <a:t>05.11.2016</a:t>
            </a:fld>
            <a:endParaRPr lang="ru-RU" dirty="0">
              <a:solidFill>
                <a:srgbClr val="624D38"/>
              </a:solidFill>
            </a:endParaRPr>
          </a:p>
        </p:txBody>
      </p:sp>
      <p:sp>
        <p:nvSpPr>
          <p:cNvPr id="11"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2" name="Номер слайда 5"/>
          <p:cNvSpPr>
            <a:spLocks noGrp="1"/>
          </p:cNvSpPr>
          <p:nvPr>
            <p:ph type="sldNum" sz="quarter" idx="12"/>
          </p:nvPr>
        </p:nvSpPr>
        <p:spPr/>
        <p:txBody>
          <a:bodyPr/>
          <a:lstStyle>
            <a:lvl1pPr>
              <a:defRPr/>
            </a:lvl1pPr>
          </a:lstStyle>
          <a:p>
            <a:pPr>
              <a:defRPr/>
            </a:pPr>
            <a:fld id="{DB9C5B14-EC70-4B51-9535-5C60BE593776}"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267534574"/>
      </p:ext>
    </p:extLst>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0584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0916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B240B1FE-8DDB-4809-956B-3C7A18A050BA}" type="datetimeFigureOut">
              <a:rPr lang="ru-RU">
                <a:solidFill>
                  <a:srgbClr val="624D38"/>
                </a:solidFill>
              </a:rPr>
              <a:pPr>
                <a:defRPr/>
              </a:pPr>
              <a:t>05.11.2016</a:t>
            </a:fld>
            <a:endParaRPr lang="ru-RU" dirty="0">
              <a:solidFill>
                <a:srgbClr val="624D38"/>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7" name="Номер слайда 5"/>
          <p:cNvSpPr>
            <a:spLocks noGrp="1"/>
          </p:cNvSpPr>
          <p:nvPr>
            <p:ph type="sldNum" sz="quarter" idx="12"/>
          </p:nvPr>
        </p:nvSpPr>
        <p:spPr/>
        <p:txBody>
          <a:bodyPr/>
          <a:lstStyle>
            <a:lvl1pPr>
              <a:defRPr/>
            </a:lvl1pPr>
          </a:lstStyle>
          <a:p>
            <a:pPr>
              <a:defRPr/>
            </a:pPr>
            <a:fld id="{74810E89-6EC1-4283-ADB8-51133D84325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653870968"/>
      </p:ext>
    </p:extLst>
  </p:cSld>
  <p:clrMapOvr>
    <a:masterClrMapping/>
  </p:clrMapOvr>
  <p:transition spd="med">
    <p:fade/>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0584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0584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70916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70916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fld id="{AA31A247-A276-4196-8B34-980A2B0F172C}" type="datetimeFigureOut">
              <a:rPr lang="ru-RU">
                <a:solidFill>
                  <a:srgbClr val="624D38"/>
                </a:solidFill>
              </a:rPr>
              <a:pPr>
                <a:defRPr/>
              </a:pPr>
              <a:t>05.11.2016</a:t>
            </a:fld>
            <a:endParaRPr lang="ru-RU" dirty="0">
              <a:solidFill>
                <a:srgbClr val="624D38"/>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9" name="Номер слайда 5"/>
          <p:cNvSpPr>
            <a:spLocks noGrp="1"/>
          </p:cNvSpPr>
          <p:nvPr>
            <p:ph type="sldNum" sz="quarter" idx="12"/>
          </p:nvPr>
        </p:nvSpPr>
        <p:spPr/>
        <p:txBody>
          <a:bodyPr/>
          <a:lstStyle>
            <a:lvl1pPr>
              <a:defRPr/>
            </a:lvl1pPr>
          </a:lstStyle>
          <a:p>
            <a:pPr>
              <a:defRPr/>
            </a:pPr>
            <a:fld id="{358D95C8-1145-478D-BDF9-C3BA1B729CC1}"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890605099"/>
      </p:ext>
    </p:extLst>
  </p:cSld>
  <p:clrMapOvr>
    <a:masterClrMapping/>
  </p:clrMapOvr>
  <p:transition spd="med">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2EA6D161-E997-4C32-B76C-36897286BB2D}" type="datetimeFigureOut">
              <a:rPr lang="ru-RU">
                <a:solidFill>
                  <a:srgbClr val="624D38"/>
                </a:solidFill>
              </a:rPr>
              <a:pPr>
                <a:defRPr/>
              </a:pPr>
              <a:t>05.11.2016</a:t>
            </a:fld>
            <a:endParaRPr lang="ru-RU" dirty="0">
              <a:solidFill>
                <a:srgbClr val="624D38"/>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5" name="Номер слайда 5"/>
          <p:cNvSpPr>
            <a:spLocks noGrp="1"/>
          </p:cNvSpPr>
          <p:nvPr>
            <p:ph type="sldNum" sz="quarter" idx="12"/>
          </p:nvPr>
        </p:nvSpPr>
        <p:spPr/>
        <p:txBody>
          <a:bodyPr/>
          <a:lstStyle>
            <a:lvl1pPr>
              <a:defRPr/>
            </a:lvl1pPr>
          </a:lstStyle>
          <a:p>
            <a:pPr>
              <a:defRPr/>
            </a:pPr>
            <a:fld id="{6E7CA7BD-5739-4275-8197-FC1C0D73222D}"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33780226"/>
      </p:ext>
    </p:extLst>
  </p:cSld>
  <p:clrMapOvr>
    <a:masterClrMapping/>
  </p:clrMapOvr>
  <p:transition spd="med">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7BABD6D0-88A8-4C3B-9519-0880A297A32B}" type="datetimeFigureOut">
              <a:rPr lang="ru-RU">
                <a:solidFill>
                  <a:srgbClr val="624D38"/>
                </a:solidFill>
              </a:rPr>
              <a:pPr>
                <a:defRPr/>
              </a:pPr>
              <a:t>05.11.2016</a:t>
            </a:fld>
            <a:endParaRPr lang="ru-RU" dirty="0">
              <a:solidFill>
                <a:srgbClr val="624D38"/>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4" name="Номер слайда 3"/>
          <p:cNvSpPr>
            <a:spLocks noGrp="1"/>
          </p:cNvSpPr>
          <p:nvPr>
            <p:ph type="sldNum" sz="quarter" idx="12"/>
          </p:nvPr>
        </p:nvSpPr>
        <p:spPr/>
        <p:txBody>
          <a:bodyPr/>
          <a:lstStyle>
            <a:lvl1pPr>
              <a:defRPr/>
            </a:lvl1pPr>
          </a:lstStyle>
          <a:p>
            <a:pPr>
              <a:defRPr/>
            </a:pPr>
            <a:fld id="{F327F2F9-2E5B-4730-8F32-4579830C5F2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644607915"/>
      </p:ext>
    </p:extLst>
  </p:cSld>
  <p:clrMapOvr>
    <a:masterClrMapping/>
  </p:clrMapOvr>
  <p:transition spd="med">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30" y="61"/>
            <a:ext cx="9141619"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Объект 2"/>
          <p:cNvSpPr>
            <a:spLocks noGrp="1"/>
          </p:cNvSpPr>
          <p:nvPr>
            <p:ph idx="1"/>
          </p:nvPr>
        </p:nvSpPr>
        <p:spPr>
          <a:xfrm>
            <a:off x="411480" y="1005840"/>
            <a:ext cx="541782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CDCDB9E6-4682-425B-8F51-C166A1420BD7}" type="datetimeFigureOut">
              <a:rPr lang="ru-RU">
                <a:solidFill>
                  <a:srgbClr val="624D38"/>
                </a:solidFill>
              </a:rPr>
              <a:pPr>
                <a:defRPr/>
              </a:pPr>
              <a:t>05.11.2016</a:t>
            </a:fld>
            <a:endParaRPr lang="ru-RU" dirty="0">
              <a:solidFill>
                <a:srgbClr val="624D38"/>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0" name="Номер слайда 6"/>
          <p:cNvSpPr>
            <a:spLocks noGrp="1"/>
          </p:cNvSpPr>
          <p:nvPr>
            <p:ph type="sldNum" sz="quarter" idx="12"/>
          </p:nvPr>
        </p:nvSpPr>
        <p:spPr/>
        <p:txBody>
          <a:bodyPr/>
          <a:lstStyle>
            <a:lvl1pPr>
              <a:defRPr/>
            </a:lvl1pPr>
          </a:lstStyle>
          <a:p>
            <a:pPr>
              <a:defRPr/>
            </a:pPr>
            <a:fld id="{AE1F61FB-2F85-42A8-BDFC-D5D84A230A07}"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1830514"/>
      </p:ext>
    </p:extLst>
  </p:cSld>
  <p:clrMapOvr>
    <a:masterClrMapping/>
  </p:clrMapOvr>
  <p:transition spd="med">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0" y="61"/>
            <a:ext cx="5829300"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8" name="Группа 13"/>
          <p:cNvGrpSpPr>
            <a:grpSpLocks/>
          </p:cNvGrpSpPr>
          <p:nvPr/>
        </p:nvGrpSpPr>
        <p:grpSpPr bwMode="auto">
          <a:xfrm flipV="1">
            <a:off x="0" y="6308786"/>
            <a:ext cx="5829300" cy="549275"/>
            <a:chOff x="0" y="0"/>
            <a:chExt cx="12188825" cy="713232"/>
          </a:xfrm>
        </p:grpSpPr>
        <p:sp>
          <p:nvSpPr>
            <p:cNvPr id="9" name="Прямоугольник 8"/>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1" name="Группа 16"/>
          <p:cNvGrpSpPr>
            <a:grpSpLocks/>
          </p:cNvGrpSpPr>
          <p:nvPr/>
        </p:nvGrpSpPr>
        <p:grpSpPr bwMode="auto">
          <a:xfrm rot="5400000" flipV="1">
            <a:off x="-3223022" y="3223026"/>
            <a:ext cx="6858000" cy="411956"/>
            <a:chOff x="0" y="0"/>
            <a:chExt cx="12188825" cy="713232"/>
          </a:xfrm>
        </p:grpSpPr>
        <p:sp>
          <p:nvSpPr>
            <p:cNvPr id="12" name="Прямоугольник 11"/>
            <p:cNvSpPr/>
            <p:nvPr/>
          </p:nvSpPr>
          <p:spPr>
            <a:xfrm flipV="1">
              <a:off x="1" y="37104"/>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3" name="Прямоугольник 12"/>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4" name="Группа 19"/>
          <p:cNvGrpSpPr>
            <a:grpSpLocks/>
          </p:cNvGrpSpPr>
          <p:nvPr/>
        </p:nvGrpSpPr>
        <p:grpSpPr bwMode="auto">
          <a:xfrm rot="16200000" flipH="1" flipV="1">
            <a:off x="2194322" y="3223026"/>
            <a:ext cx="6858000" cy="411956"/>
            <a:chOff x="0" y="0"/>
            <a:chExt cx="12188825" cy="713232"/>
          </a:xfrm>
        </p:grpSpPr>
        <p:sp>
          <p:nvSpPr>
            <p:cNvPr id="15" name="Прямоугольник 14"/>
            <p:cNvSpPr/>
            <p:nvPr/>
          </p:nvSpPr>
          <p:spPr>
            <a:xfrm flipV="1">
              <a:off x="1" y="59780"/>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6" name="Прямоугольник 1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Рисунок 2"/>
          <p:cNvSpPr>
            <a:spLocks noGrp="1"/>
          </p:cNvSpPr>
          <p:nvPr>
            <p:ph type="pic" idx="1"/>
          </p:nvPr>
        </p:nvSpPr>
        <p:spPr>
          <a:xfrm>
            <a:off x="411480" y="548640"/>
            <a:ext cx="5006340" cy="5760720"/>
          </a:xfrm>
          <a:noFill/>
        </p:spPr>
        <p:txBody>
          <a:bodyPr rtlCol="0">
            <a:normAutofit/>
          </a:bodyPr>
          <a:lstStyle>
            <a:lvl1pPr marL="0" indent="0" algn="ctr">
              <a:buNone/>
              <a:defRPr sz="3200">
                <a:solidFill>
                  <a:schemeClr val="tx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7" name="Дата 4"/>
          <p:cNvSpPr>
            <a:spLocks noGrp="1"/>
          </p:cNvSpPr>
          <p:nvPr>
            <p:ph type="dt" sz="half" idx="10"/>
          </p:nvPr>
        </p:nvSpPr>
        <p:spPr/>
        <p:txBody>
          <a:bodyPr/>
          <a:lstStyle>
            <a:lvl1pPr>
              <a:defRPr/>
            </a:lvl1pPr>
          </a:lstStyle>
          <a:p>
            <a:pPr>
              <a:defRPr/>
            </a:pPr>
            <a:fld id="{51974E38-DF88-49FF-960A-4866030F55F3}" type="datetimeFigureOut">
              <a:rPr lang="ru-RU">
                <a:solidFill>
                  <a:srgbClr val="624D38"/>
                </a:solidFill>
              </a:rPr>
              <a:pPr>
                <a:defRPr/>
              </a:pPr>
              <a:t>05.11.2016</a:t>
            </a:fld>
            <a:endParaRPr lang="ru-RU" dirty="0">
              <a:solidFill>
                <a:srgbClr val="624D38"/>
              </a:solidFill>
            </a:endParaRPr>
          </a:p>
        </p:txBody>
      </p:sp>
      <p:sp>
        <p:nvSpPr>
          <p:cNvPr id="18"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9" name="Номер слайда 6"/>
          <p:cNvSpPr>
            <a:spLocks noGrp="1"/>
          </p:cNvSpPr>
          <p:nvPr>
            <p:ph type="sldNum" sz="quarter" idx="12"/>
          </p:nvPr>
        </p:nvSpPr>
        <p:spPr/>
        <p:txBody>
          <a:bodyPr/>
          <a:lstStyle>
            <a:lvl1pPr>
              <a:defRPr/>
            </a:lvl1pPr>
          </a:lstStyle>
          <a:p>
            <a:pPr>
              <a:defRPr/>
            </a:pPr>
            <a:fld id="{4F7EB86A-1191-48A2-87A7-11276E3CDD28}"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445314421"/>
      </p:ext>
    </p:extLst>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1"/>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1792288" y="5367339"/>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fld id="{5238F81D-792D-4027-A543-02F28DE1FF58}" type="datetimeFigureOut">
              <a:rPr lang="ru-RU">
                <a:solidFill>
                  <a:prstClr val="black">
                    <a:tint val="75000"/>
                  </a:prstClr>
                </a:solidFill>
              </a:rPr>
              <a:pPr>
                <a:defRPr/>
              </a:pPr>
              <a:t>05.11.2016</a:t>
            </a:fld>
            <a:endParaRPr lang="ru-RU" dirty="0">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B2640FB6-C5ED-44F4-8572-F09C41C051B7}" type="slidenum">
              <a:rPr lang="ru-RU">
                <a:solidFill>
                  <a:prstClr val="black">
                    <a:tint val="75000"/>
                  </a:prstClr>
                </a:solidFill>
              </a:rPr>
              <a:pPr>
                <a:defRPr/>
              </a:pPr>
              <a:t>‹#›</a:t>
            </a:fld>
            <a:endParaRPr lang="ru-RU" dirty="0">
              <a:solidFill>
                <a:prstClr val="black">
                  <a:tint val="75000"/>
                </a:prstClr>
              </a:solidFill>
            </a:endParaRPr>
          </a:p>
        </p:txBody>
      </p:sp>
    </p:spTree>
    <p:extLst>
      <p:ext uri="{BB962C8B-B14F-4D97-AF65-F5344CB8AC3E}">
        <p14:creationId xmlns:p14="http://schemas.microsoft.com/office/powerpoint/2010/main" val="2215073968"/>
      </p:ext>
    </p:extLst>
  </p:cSld>
  <p:clrMapOvr>
    <a:masterClrMapping/>
  </p:clrMapOvr>
  <p:transition>
    <p:zoom/>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3BA48C1E-C7C5-45A7-988E-C112BD96D407}"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21B02B70-4DBA-46D4-8562-5B076884835C}"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4163004362"/>
      </p:ext>
    </p:extLst>
  </p:cSld>
  <p:clrMapOvr>
    <a:masterClrMapping/>
  </p:clrMapOvr>
  <p:transition spd="med">
    <p:fade/>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543676" y="274638"/>
            <a:ext cx="1971675" cy="5897562"/>
          </a:xfrm>
        </p:spPr>
        <p:txBody>
          <a:bodyPr vert="eaVert"/>
          <a:lstStyle/>
          <a:p>
            <a:r>
              <a:rPr lang="ru-RU" smtClean="0"/>
              <a:t>Образец заголовка</a:t>
            </a:r>
            <a:endParaRPr lang="ru-RU" dirty="0"/>
          </a:p>
        </p:txBody>
      </p:sp>
      <p:sp>
        <p:nvSpPr>
          <p:cNvPr id="3" name="Вертикальный текст 2"/>
          <p:cNvSpPr>
            <a:spLocks noGrp="1"/>
          </p:cNvSpPr>
          <p:nvPr>
            <p:ph type="body" orient="vert" idx="1"/>
          </p:nvPr>
        </p:nvSpPr>
        <p:spPr>
          <a:xfrm>
            <a:off x="628652" y="274638"/>
            <a:ext cx="5800725" cy="5897562"/>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8A8279B5-5305-4558-897B-90933C65EA40}"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D944540E-DD81-43A0-9D51-BB603803D4D3}"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462720991"/>
      </p:ext>
    </p:extLst>
  </p:cSld>
  <p:clrMapOvr>
    <a:masterClrMapping/>
  </p:clrMapOvr>
  <p:transition spd="med">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bg>
      <p:bgPr>
        <a:gradFill>
          <a:gsLst>
            <a:gs pos="100000">
              <a:schemeClr val="accent1">
                <a:lumMod val="20000"/>
                <a:lumOff val="80000"/>
                <a:alpha val="86000"/>
              </a:schemeClr>
            </a:gs>
            <a:gs pos="42000">
              <a:schemeClr val="bg1">
                <a:alpha val="40000"/>
              </a:schemeClr>
            </a:gs>
            <a:gs pos="0">
              <a:schemeClr val="accent1">
                <a:lumMod val="20000"/>
                <a:lumOff val="80000"/>
                <a:alpha val="85000"/>
              </a:schemeClr>
            </a:gs>
            <a:gs pos="75000">
              <a:schemeClr val="bg1">
                <a:alpha val="40000"/>
              </a:schemeClr>
            </a:gs>
          </a:gsLst>
          <a:lin ang="5400000" scaled="0"/>
        </a:gradFill>
        <a:effectLst/>
      </p:bgPr>
    </p:bg>
    <p:spTree>
      <p:nvGrpSpPr>
        <p:cNvPr id="1" name=""/>
        <p:cNvGrpSpPr/>
        <p:nvPr/>
      </p:nvGrpSpPr>
      <p:grpSpPr>
        <a:xfrm>
          <a:off x="0" y="0"/>
          <a:ext cx="0" cy="0"/>
          <a:chOff x="0" y="0"/>
          <a:chExt cx="0" cy="0"/>
        </a:xfrm>
      </p:grpSpPr>
      <p:grpSp>
        <p:nvGrpSpPr>
          <p:cNvPr id="4" name="Группа 10"/>
          <p:cNvGrpSpPr>
            <a:grpSpLocks/>
          </p:cNvGrpSpPr>
          <p:nvPr/>
        </p:nvGrpSpPr>
        <p:grpSpPr bwMode="auto">
          <a:xfrm>
            <a:off x="23" y="0"/>
            <a:ext cx="9141619" cy="712788"/>
            <a:chOff x="0" y="0"/>
            <a:chExt cx="12188825" cy="713232"/>
          </a:xfrm>
        </p:grpSpPr>
        <p:sp>
          <p:nvSpPr>
            <p:cNvPr id="5" name="Прямоугольник 4"/>
            <p:cNvSpPr/>
            <p:nvPr/>
          </p:nvSpPr>
          <p:spPr>
            <a:xfrm flipV="1">
              <a:off x="0" y="73070"/>
              <a:ext cx="12188825" cy="64016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1739"/>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2" y="0"/>
            <a:ext cx="534591" cy="6858000"/>
            <a:chOff x="0" y="0"/>
            <a:chExt cx="713232" cy="6858000"/>
          </a:xfrm>
        </p:grpSpPr>
        <p:sp>
          <p:nvSpPr>
            <p:cNvPr id="8" name="Прямоугольник 7"/>
            <p:cNvSpPr/>
            <p:nvPr/>
          </p:nvSpPr>
          <p:spPr>
            <a:xfrm flipH="1">
              <a:off x="73070" y="0"/>
              <a:ext cx="640162"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H="1">
              <a:off x="0" y="0"/>
              <a:ext cx="203327"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0" name="Группа 16"/>
          <p:cNvGrpSpPr>
            <a:grpSpLocks/>
          </p:cNvGrpSpPr>
          <p:nvPr/>
        </p:nvGrpSpPr>
        <p:grpSpPr bwMode="auto">
          <a:xfrm>
            <a:off x="8607029" y="0"/>
            <a:ext cx="560784" cy="6858000"/>
            <a:chOff x="11476762" y="0"/>
            <a:chExt cx="746886" cy="6858000"/>
          </a:xfrm>
        </p:grpSpPr>
        <p:sp>
          <p:nvSpPr>
            <p:cNvPr id="11" name="Прямоугольник 10"/>
            <p:cNvSpPr/>
            <p:nvPr/>
          </p:nvSpPr>
          <p:spPr>
            <a:xfrm flipH="1">
              <a:off x="11476762" y="0"/>
              <a:ext cx="640641" cy="6858000"/>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2" name="Прямоугольник 11"/>
            <p:cNvSpPr/>
            <p:nvPr/>
          </p:nvSpPr>
          <p:spPr>
            <a:xfrm flipH="1">
              <a:off x="12020672" y="0"/>
              <a:ext cx="202976" cy="6858000"/>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13" name="Группа 19"/>
          <p:cNvGrpSpPr>
            <a:grpSpLocks/>
          </p:cNvGrpSpPr>
          <p:nvPr/>
        </p:nvGrpSpPr>
        <p:grpSpPr bwMode="auto">
          <a:xfrm flipV="1">
            <a:off x="23" y="6145260"/>
            <a:ext cx="9141619" cy="712787"/>
            <a:chOff x="0" y="0"/>
            <a:chExt cx="12188825" cy="713232"/>
          </a:xfrm>
        </p:grpSpPr>
        <p:sp>
          <p:nvSpPr>
            <p:cNvPr id="14" name="Прямоугольник 13"/>
            <p:cNvSpPr/>
            <p:nvPr/>
          </p:nvSpPr>
          <p:spPr>
            <a:xfrm flipV="1">
              <a:off x="0" y="73071"/>
              <a:ext cx="12188825" cy="640161"/>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5" name="Прямоугольник 14"/>
            <p:cNvSpPr/>
            <p:nvPr/>
          </p:nvSpPr>
          <p:spPr>
            <a:xfrm flipV="1">
              <a:off x="0" y="0"/>
              <a:ext cx="12188825" cy="201738"/>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ctrTitle"/>
          </p:nvPr>
        </p:nvSpPr>
        <p:spPr>
          <a:xfrm>
            <a:off x="971550" y="1188720"/>
            <a:ext cx="7200900" cy="2514600"/>
          </a:xfrm>
        </p:spPr>
        <p:txBody>
          <a:bodyPr>
            <a:noAutofit/>
          </a:bodyPr>
          <a:lstStyle>
            <a:lvl1pPr algn="ctr">
              <a:defRPr sz="6000"/>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971550" y="3749040"/>
            <a:ext cx="7200900" cy="914400"/>
          </a:xfrm>
        </p:spPr>
        <p:txBody>
          <a:bodyPr>
            <a:normAutofit/>
          </a:bodyPr>
          <a:lstStyle>
            <a:lvl1pPr marL="0" indent="0" algn="ctr">
              <a:spcBef>
                <a:spcPts val="0"/>
              </a:spcBef>
              <a:buNone/>
              <a:defRPr sz="2400" cap="all" baseline="0"/>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ru-RU" smtClean="0"/>
              <a:t>Образец подзаголовка</a:t>
            </a:r>
            <a:endParaRPr lang="ru-RU" dirty="0"/>
          </a:p>
        </p:txBody>
      </p:sp>
    </p:spTree>
    <p:extLst>
      <p:ext uri="{BB962C8B-B14F-4D97-AF65-F5344CB8AC3E}">
        <p14:creationId xmlns:p14="http://schemas.microsoft.com/office/powerpoint/2010/main" val="1445335582"/>
      </p:ext>
    </p:extLst>
  </p:cSld>
  <p:clrMapOvr>
    <a:masterClrMapping/>
  </p:clrMapOvr>
  <p:transition spd="med">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Дата 3"/>
          <p:cNvSpPr>
            <a:spLocks noGrp="1"/>
          </p:cNvSpPr>
          <p:nvPr>
            <p:ph type="dt" sz="half" idx="10"/>
          </p:nvPr>
        </p:nvSpPr>
        <p:spPr/>
        <p:txBody>
          <a:bodyPr/>
          <a:lstStyle>
            <a:lvl1pPr>
              <a:defRPr/>
            </a:lvl1pPr>
          </a:lstStyle>
          <a:p>
            <a:pPr>
              <a:defRPr/>
            </a:pPr>
            <a:fld id="{98E2AFFE-FAD7-401A-814B-21100F60D5F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6" name="Номер слайда 5"/>
          <p:cNvSpPr>
            <a:spLocks noGrp="1"/>
          </p:cNvSpPr>
          <p:nvPr>
            <p:ph type="sldNum" sz="quarter" idx="12"/>
          </p:nvPr>
        </p:nvSpPr>
        <p:spPr/>
        <p:txBody>
          <a:bodyPr/>
          <a:lstStyle>
            <a:lvl1pPr>
              <a:defRPr/>
            </a:lvl1pPr>
          </a:lstStyle>
          <a:p>
            <a:pPr>
              <a:defRPr/>
            </a:pPr>
            <a:fld id="{8DF69E58-9ED9-40F6-BFB9-33E3F90C6AD9}"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907314017"/>
      </p:ext>
    </p:extLst>
  </p:cSld>
  <p:clrMapOvr>
    <a:masterClrMapping/>
  </p:clrMapOvr>
  <p:transition spd="med">
    <p:fade/>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grpSp>
        <p:nvGrpSpPr>
          <p:cNvPr id="4" name="Группа 10"/>
          <p:cNvGrpSpPr>
            <a:grpSpLocks/>
          </p:cNvGrpSpPr>
          <p:nvPr/>
        </p:nvGrpSpPr>
        <p:grpSpPr bwMode="auto">
          <a:xfrm flipV="1">
            <a:off x="23" y="6308772"/>
            <a:ext cx="9141619" cy="549275"/>
            <a:chOff x="0" y="0"/>
            <a:chExt cx="12188825" cy="713232"/>
          </a:xfrm>
        </p:grpSpPr>
        <p:sp>
          <p:nvSpPr>
            <p:cNvPr id="5" name="Прямоугольник 4"/>
            <p:cNvSpPr/>
            <p:nvPr/>
          </p:nvSpPr>
          <p:spPr>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6" name="Прямоугольник 5"/>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grpSp>
        <p:nvGrpSpPr>
          <p:cNvPr id="7" name="Группа 13"/>
          <p:cNvGrpSpPr>
            <a:grpSpLocks/>
          </p:cNvGrpSpPr>
          <p:nvPr/>
        </p:nvGrpSpPr>
        <p:grpSpPr bwMode="auto">
          <a:xfrm>
            <a:off x="13115" y="47"/>
            <a:ext cx="9141619" cy="549275"/>
            <a:chOff x="0" y="0"/>
            <a:chExt cx="12188825" cy="713232"/>
          </a:xfrm>
        </p:grpSpPr>
        <p:sp>
          <p:nvSpPr>
            <p:cNvPr id="8" name="Прямоугольник 7"/>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9" name="Прямоугольник 8"/>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971550" y="1188720"/>
            <a:ext cx="7200900" cy="2514600"/>
          </a:xfrm>
        </p:spPr>
        <p:txBody>
          <a:bodyPr>
            <a:normAutofit/>
          </a:bodyPr>
          <a:lstStyle>
            <a:lvl1pPr algn="ctr">
              <a:defRPr sz="5400" b="0">
                <a:solidFill>
                  <a:schemeClr val="tx1">
                    <a:lumMod val="75000"/>
                  </a:schemeClr>
                </a:solidFill>
              </a:defRPr>
            </a:lvl1pPr>
          </a:lstStyle>
          <a:p>
            <a:r>
              <a:rPr lang="ru-RU" smtClean="0"/>
              <a:t>Образец заголовка</a:t>
            </a:r>
            <a:endParaRPr lang="ru-RU" dirty="0"/>
          </a:p>
        </p:txBody>
      </p:sp>
      <p:sp>
        <p:nvSpPr>
          <p:cNvPr id="3" name="Текст 2"/>
          <p:cNvSpPr>
            <a:spLocks noGrp="1"/>
          </p:cNvSpPr>
          <p:nvPr>
            <p:ph type="body" idx="1"/>
          </p:nvPr>
        </p:nvSpPr>
        <p:spPr>
          <a:xfrm>
            <a:off x="971550" y="3749040"/>
            <a:ext cx="7200900" cy="914400"/>
          </a:xfrm>
        </p:spPr>
        <p:txBody>
          <a:bodyPr/>
          <a:lstStyle>
            <a:lvl1pPr marL="0" indent="0" algn="ctr">
              <a:spcBef>
                <a:spcPts val="0"/>
              </a:spcBef>
              <a:buNone/>
              <a:defRPr sz="2000" cap="all" baseline="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10" name="Дата 3"/>
          <p:cNvSpPr>
            <a:spLocks noGrp="1"/>
          </p:cNvSpPr>
          <p:nvPr>
            <p:ph type="dt" sz="half" idx="10"/>
          </p:nvPr>
        </p:nvSpPr>
        <p:spPr/>
        <p:txBody>
          <a:bodyPr/>
          <a:lstStyle>
            <a:lvl1pPr>
              <a:defRPr/>
            </a:lvl1pPr>
          </a:lstStyle>
          <a:p>
            <a:pPr>
              <a:defRPr/>
            </a:pPr>
            <a:fld id="{4CC867BC-654B-4135-8825-8B15F33CA22A}" type="datetimeFigureOut">
              <a:rPr lang="ru-RU">
                <a:solidFill>
                  <a:srgbClr val="624D38"/>
                </a:solidFill>
              </a:rPr>
              <a:pPr>
                <a:defRPr/>
              </a:pPr>
              <a:t>05.11.2016</a:t>
            </a:fld>
            <a:endParaRPr lang="ru-RU" dirty="0">
              <a:solidFill>
                <a:srgbClr val="624D38"/>
              </a:solidFill>
            </a:endParaRPr>
          </a:p>
        </p:txBody>
      </p:sp>
      <p:sp>
        <p:nvSpPr>
          <p:cNvPr id="11"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2" name="Номер слайда 5"/>
          <p:cNvSpPr>
            <a:spLocks noGrp="1"/>
          </p:cNvSpPr>
          <p:nvPr>
            <p:ph type="sldNum" sz="quarter" idx="12"/>
          </p:nvPr>
        </p:nvSpPr>
        <p:spPr/>
        <p:txBody>
          <a:bodyPr/>
          <a:lstStyle>
            <a:lvl1pPr>
              <a:defRPr/>
            </a:lvl1pPr>
          </a:lstStyle>
          <a:p>
            <a:pPr>
              <a:defRPr/>
            </a:pPr>
            <a:fld id="{DB9C5B14-EC70-4B51-9535-5C60BE593776}"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2702163032"/>
      </p:ext>
    </p:extLst>
  </p:cSld>
  <p:clrMapOvr>
    <a:masterClrMapping/>
  </p:clrMapOvr>
  <p:transition spd="med">
    <p:fade/>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Объект 2"/>
          <p:cNvSpPr>
            <a:spLocks noGrp="1"/>
          </p:cNvSpPr>
          <p:nvPr>
            <p:ph sz="half" idx="1"/>
          </p:nvPr>
        </p:nvSpPr>
        <p:spPr>
          <a:xfrm>
            <a:off x="100584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Объект 3"/>
          <p:cNvSpPr>
            <a:spLocks noGrp="1"/>
          </p:cNvSpPr>
          <p:nvPr>
            <p:ph sz="half" idx="2"/>
          </p:nvPr>
        </p:nvSpPr>
        <p:spPr>
          <a:xfrm>
            <a:off x="4709160" y="1673352"/>
            <a:ext cx="3429000" cy="434340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Дата 3"/>
          <p:cNvSpPr>
            <a:spLocks noGrp="1"/>
          </p:cNvSpPr>
          <p:nvPr>
            <p:ph type="dt" sz="half" idx="10"/>
          </p:nvPr>
        </p:nvSpPr>
        <p:spPr/>
        <p:txBody>
          <a:bodyPr/>
          <a:lstStyle>
            <a:lvl1pPr>
              <a:defRPr/>
            </a:lvl1pPr>
          </a:lstStyle>
          <a:p>
            <a:pPr>
              <a:defRPr/>
            </a:pPr>
            <a:fld id="{B240B1FE-8DDB-4809-956B-3C7A18A050BA}" type="datetimeFigureOut">
              <a:rPr lang="ru-RU">
                <a:solidFill>
                  <a:srgbClr val="624D38"/>
                </a:solidFill>
              </a:rPr>
              <a:pPr>
                <a:defRPr/>
              </a:pPr>
              <a:t>05.11.2016</a:t>
            </a:fld>
            <a:endParaRPr lang="ru-RU" dirty="0">
              <a:solidFill>
                <a:srgbClr val="624D38"/>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7" name="Номер слайда 5"/>
          <p:cNvSpPr>
            <a:spLocks noGrp="1"/>
          </p:cNvSpPr>
          <p:nvPr>
            <p:ph type="sldNum" sz="quarter" idx="12"/>
          </p:nvPr>
        </p:nvSpPr>
        <p:spPr/>
        <p:txBody>
          <a:bodyPr/>
          <a:lstStyle>
            <a:lvl1pPr>
              <a:defRPr/>
            </a:lvl1pPr>
          </a:lstStyle>
          <a:p>
            <a:pPr>
              <a:defRPr/>
            </a:pPr>
            <a:fld id="{74810E89-6EC1-4283-ADB8-51133D84325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473559489"/>
      </p:ext>
    </p:extLst>
  </p:cSld>
  <p:clrMapOvr>
    <a:masterClrMapping/>
  </p:clrMapOvr>
  <p:transition spd="med">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Текст 2"/>
          <p:cNvSpPr>
            <a:spLocks noGrp="1"/>
          </p:cNvSpPr>
          <p:nvPr>
            <p:ph type="body" idx="1"/>
          </p:nvPr>
        </p:nvSpPr>
        <p:spPr>
          <a:xfrm>
            <a:off x="100584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00584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4709160" y="1600200"/>
            <a:ext cx="3429000" cy="758952"/>
          </a:xfrm>
        </p:spPr>
        <p:txBody>
          <a:bodyPr anchor="ctr">
            <a:normAutofit/>
          </a:bodyPr>
          <a:lstStyle>
            <a:lvl1pPr marL="0" indent="0">
              <a:spcBef>
                <a:spcPts val="0"/>
              </a:spcBef>
              <a:buNone/>
              <a:defRPr sz="2000" b="0" cap="all"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709160" y="2441448"/>
            <a:ext cx="3429000" cy="358444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fld id="{AA31A247-A276-4196-8B34-980A2B0F172C}" type="datetimeFigureOut">
              <a:rPr lang="ru-RU">
                <a:solidFill>
                  <a:srgbClr val="624D38"/>
                </a:solidFill>
              </a:rPr>
              <a:pPr>
                <a:defRPr/>
              </a:pPr>
              <a:t>05.11.2016</a:t>
            </a:fld>
            <a:endParaRPr lang="ru-RU" dirty="0">
              <a:solidFill>
                <a:srgbClr val="624D38"/>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9" name="Номер слайда 5"/>
          <p:cNvSpPr>
            <a:spLocks noGrp="1"/>
          </p:cNvSpPr>
          <p:nvPr>
            <p:ph type="sldNum" sz="quarter" idx="12"/>
          </p:nvPr>
        </p:nvSpPr>
        <p:spPr/>
        <p:txBody>
          <a:bodyPr/>
          <a:lstStyle>
            <a:lvl1pPr>
              <a:defRPr/>
            </a:lvl1pPr>
          </a:lstStyle>
          <a:p>
            <a:pPr>
              <a:defRPr/>
            </a:pPr>
            <a:fld id="{358D95C8-1145-478D-BDF9-C3BA1B729CC1}"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04049662"/>
      </p:ext>
    </p:extLst>
  </p:cSld>
  <p:clrMapOvr>
    <a:masterClrMapping/>
  </p:clrMapOvr>
  <p:transition spd="med">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dirty="0"/>
          </a:p>
        </p:txBody>
      </p:sp>
      <p:sp>
        <p:nvSpPr>
          <p:cNvPr id="3" name="Дата 3"/>
          <p:cNvSpPr>
            <a:spLocks noGrp="1"/>
          </p:cNvSpPr>
          <p:nvPr>
            <p:ph type="dt" sz="half" idx="10"/>
          </p:nvPr>
        </p:nvSpPr>
        <p:spPr/>
        <p:txBody>
          <a:bodyPr/>
          <a:lstStyle>
            <a:lvl1pPr>
              <a:defRPr/>
            </a:lvl1pPr>
          </a:lstStyle>
          <a:p>
            <a:pPr>
              <a:defRPr/>
            </a:pPr>
            <a:fld id="{2EA6D161-E997-4C32-B76C-36897286BB2D}" type="datetimeFigureOut">
              <a:rPr lang="ru-RU">
                <a:solidFill>
                  <a:srgbClr val="624D38"/>
                </a:solidFill>
              </a:rPr>
              <a:pPr>
                <a:defRPr/>
              </a:pPr>
              <a:t>05.11.2016</a:t>
            </a:fld>
            <a:endParaRPr lang="ru-RU" dirty="0">
              <a:solidFill>
                <a:srgbClr val="624D38"/>
              </a:solidFill>
            </a:endParaRPr>
          </a:p>
        </p:txBody>
      </p:sp>
      <p:sp>
        <p:nvSpPr>
          <p:cNvPr id="4" name="Нижний колонтитул 4"/>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5" name="Номер слайда 5"/>
          <p:cNvSpPr>
            <a:spLocks noGrp="1"/>
          </p:cNvSpPr>
          <p:nvPr>
            <p:ph type="sldNum" sz="quarter" idx="12"/>
          </p:nvPr>
        </p:nvSpPr>
        <p:spPr/>
        <p:txBody>
          <a:bodyPr/>
          <a:lstStyle>
            <a:lvl1pPr>
              <a:defRPr/>
            </a:lvl1pPr>
          </a:lstStyle>
          <a:p>
            <a:pPr>
              <a:defRPr/>
            </a:pPr>
            <a:fld id="{6E7CA7BD-5739-4275-8197-FC1C0D73222D}"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3782408473"/>
      </p:ext>
    </p:extLst>
  </p:cSld>
  <p:clrMapOvr>
    <a:masterClrMapping/>
  </p:clrMapOvr>
  <p:transition spd="med">
    <p:fade/>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fld id="{7BABD6D0-88A8-4C3B-9519-0880A297A32B}" type="datetimeFigureOut">
              <a:rPr lang="ru-RU">
                <a:solidFill>
                  <a:srgbClr val="624D38"/>
                </a:solidFill>
              </a:rPr>
              <a:pPr>
                <a:defRPr/>
              </a:pPr>
              <a:t>05.11.2016</a:t>
            </a:fld>
            <a:endParaRPr lang="ru-RU" dirty="0">
              <a:solidFill>
                <a:srgbClr val="624D38"/>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4" name="Номер слайда 3"/>
          <p:cNvSpPr>
            <a:spLocks noGrp="1"/>
          </p:cNvSpPr>
          <p:nvPr>
            <p:ph type="sldNum" sz="quarter" idx="12"/>
          </p:nvPr>
        </p:nvSpPr>
        <p:spPr/>
        <p:txBody>
          <a:bodyPr/>
          <a:lstStyle>
            <a:lvl1pPr>
              <a:defRPr/>
            </a:lvl1pPr>
          </a:lstStyle>
          <a:p>
            <a:pPr>
              <a:defRPr/>
            </a:pPr>
            <a:fld id="{F327F2F9-2E5B-4730-8F32-4579830C5F22}"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186597142"/>
      </p:ext>
    </p:extLst>
  </p:cSld>
  <p:clrMapOvr>
    <a:masterClrMapping/>
  </p:clrMapOvr>
  <p:transition spd="med">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grpSp>
        <p:nvGrpSpPr>
          <p:cNvPr id="5" name="Группа 10"/>
          <p:cNvGrpSpPr>
            <a:grpSpLocks/>
          </p:cNvGrpSpPr>
          <p:nvPr/>
        </p:nvGrpSpPr>
        <p:grpSpPr bwMode="auto">
          <a:xfrm>
            <a:off x="23" y="47"/>
            <a:ext cx="9141619" cy="549275"/>
            <a:chOff x="0" y="0"/>
            <a:chExt cx="12188825" cy="713232"/>
          </a:xfrm>
        </p:grpSpPr>
        <p:sp>
          <p:nvSpPr>
            <p:cNvPr id="6" name="Прямоугольник 5"/>
            <p:cNvSpPr/>
            <p:nvPr/>
          </p:nvSpPr>
          <p:spPr>
            <a:xfrm flipV="1">
              <a:off x="0" y="59780"/>
              <a:ext cx="12188825" cy="653452"/>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7" name="Прямоугольник 6"/>
            <p:cNvSpPr/>
            <p:nvPr/>
          </p:nvSpPr>
          <p:spPr>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2" name="Заголовок 1"/>
          <p:cNvSpPr>
            <a:spLocks noGrp="1"/>
          </p:cNvSpPr>
          <p:nvPr>
            <p:ph type="title"/>
          </p:nvPr>
        </p:nvSpPr>
        <p:spPr>
          <a:xfrm>
            <a:off x="6103620" y="1828800"/>
            <a:ext cx="2743200" cy="2286000"/>
          </a:xfrm>
        </p:spPr>
        <p:txBody>
          <a:bodyPr>
            <a:normAutofit/>
          </a:bodyPr>
          <a:lstStyle>
            <a:lvl1pPr>
              <a:defRPr sz="3400" b="0"/>
            </a:lvl1pPr>
          </a:lstStyle>
          <a:p>
            <a:r>
              <a:rPr lang="ru-RU" smtClean="0"/>
              <a:t>Образец заголовка</a:t>
            </a:r>
            <a:endParaRPr lang="ru-RU" dirty="0"/>
          </a:p>
        </p:txBody>
      </p:sp>
      <p:sp>
        <p:nvSpPr>
          <p:cNvPr id="3" name="Объект 2"/>
          <p:cNvSpPr>
            <a:spLocks noGrp="1"/>
          </p:cNvSpPr>
          <p:nvPr>
            <p:ph idx="1"/>
          </p:nvPr>
        </p:nvSpPr>
        <p:spPr>
          <a:xfrm>
            <a:off x="411480" y="1005840"/>
            <a:ext cx="5417820" cy="4937760"/>
          </a:xfrm>
        </p:spPr>
        <p:txBody>
          <a:bodyP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Текст 3"/>
          <p:cNvSpPr>
            <a:spLocks noGrp="1"/>
          </p:cNvSpPr>
          <p:nvPr>
            <p:ph type="body" sz="half" idx="2"/>
          </p:nvPr>
        </p:nvSpPr>
        <p:spPr>
          <a:xfrm>
            <a:off x="6103620" y="4206240"/>
            <a:ext cx="2743200" cy="1645920"/>
          </a:xfrm>
        </p:spPr>
        <p:txBody>
          <a:bodyPr>
            <a:normAutofit/>
          </a:bodyPr>
          <a:lstStyle>
            <a:lvl1pPr marL="0" indent="0">
              <a:spcBef>
                <a:spcPts val="12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8" name="Дата 4"/>
          <p:cNvSpPr>
            <a:spLocks noGrp="1"/>
          </p:cNvSpPr>
          <p:nvPr>
            <p:ph type="dt" sz="half" idx="10"/>
          </p:nvPr>
        </p:nvSpPr>
        <p:spPr/>
        <p:txBody>
          <a:bodyPr/>
          <a:lstStyle>
            <a:lvl1pPr>
              <a:defRPr/>
            </a:lvl1pPr>
          </a:lstStyle>
          <a:p>
            <a:pPr>
              <a:defRPr/>
            </a:pPr>
            <a:fld id="{CDCDB9E6-4682-425B-8F51-C166A1420BD7}" type="datetimeFigureOut">
              <a:rPr lang="ru-RU">
                <a:solidFill>
                  <a:srgbClr val="624D38"/>
                </a:solidFill>
              </a:rPr>
              <a:pPr>
                <a:defRPr/>
              </a:pPr>
              <a:t>05.11.2016</a:t>
            </a:fld>
            <a:endParaRPr lang="ru-RU" dirty="0">
              <a:solidFill>
                <a:srgbClr val="624D38"/>
              </a:solidFill>
            </a:endParaRPr>
          </a:p>
        </p:txBody>
      </p:sp>
      <p:sp>
        <p:nvSpPr>
          <p:cNvPr id="9" name="Нижний колонтитул 5"/>
          <p:cNvSpPr>
            <a:spLocks noGrp="1"/>
          </p:cNvSpPr>
          <p:nvPr>
            <p:ph type="ftr" sz="quarter" idx="11"/>
          </p:nvPr>
        </p:nvSpPr>
        <p:spPr/>
        <p:txBody>
          <a:bodyPr/>
          <a:lstStyle>
            <a:lvl1pPr>
              <a:defRPr/>
            </a:lvl1pPr>
          </a:lstStyle>
          <a:p>
            <a:pPr>
              <a:defRPr/>
            </a:pPr>
            <a:endParaRPr lang="ru-RU">
              <a:solidFill>
                <a:srgbClr val="624D38"/>
              </a:solidFill>
            </a:endParaRPr>
          </a:p>
        </p:txBody>
      </p:sp>
      <p:sp>
        <p:nvSpPr>
          <p:cNvPr id="10" name="Номер слайда 6"/>
          <p:cNvSpPr>
            <a:spLocks noGrp="1"/>
          </p:cNvSpPr>
          <p:nvPr>
            <p:ph type="sldNum" sz="quarter" idx="12"/>
          </p:nvPr>
        </p:nvSpPr>
        <p:spPr/>
        <p:txBody>
          <a:bodyPr/>
          <a:lstStyle>
            <a:lvl1pPr>
              <a:defRPr/>
            </a:lvl1pPr>
          </a:lstStyle>
          <a:p>
            <a:pPr>
              <a:defRPr/>
            </a:pPr>
            <a:fld id="{AE1F61FB-2F85-42A8-BDFC-D5D84A230A07}" type="slidenum">
              <a:rPr lang="ru-RU">
                <a:solidFill>
                  <a:srgbClr val="624D38"/>
                </a:solidFill>
              </a:rPr>
              <a:pPr>
                <a:defRPr/>
              </a:pPr>
              <a:t>‹#›</a:t>
            </a:fld>
            <a:endParaRPr lang="ru-RU">
              <a:solidFill>
                <a:srgbClr val="624D38"/>
              </a:solidFill>
            </a:endParaRPr>
          </a:p>
        </p:txBody>
      </p:sp>
    </p:spTree>
    <p:extLst>
      <p:ext uri="{BB962C8B-B14F-4D97-AF65-F5344CB8AC3E}">
        <p14:creationId xmlns:p14="http://schemas.microsoft.com/office/powerpoint/2010/main" val="160080068"/>
      </p:ext>
    </p:extLst>
  </p:cSld>
  <p:clrMapOvr>
    <a:masterClrMapping/>
  </p:clrMapOvr>
  <p:transition spd="med">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0.xml"/><Relationship Id="rId3" Type="http://schemas.openxmlformats.org/officeDocument/2006/relationships/slideLayout" Target="../slideLayouts/slideLayout105.xml"/><Relationship Id="rId7" Type="http://schemas.openxmlformats.org/officeDocument/2006/relationships/slideLayout" Target="../slideLayouts/slideLayout109.xml"/><Relationship Id="rId12" Type="http://schemas.openxmlformats.org/officeDocument/2006/relationships/theme" Target="../theme/theme10.xml"/><Relationship Id="rId2" Type="http://schemas.openxmlformats.org/officeDocument/2006/relationships/slideLayout" Target="../slideLayouts/slideLayout104.xml"/><Relationship Id="rId1" Type="http://schemas.openxmlformats.org/officeDocument/2006/relationships/slideLayout" Target="../slideLayouts/slideLayout103.xml"/><Relationship Id="rId6" Type="http://schemas.openxmlformats.org/officeDocument/2006/relationships/slideLayout" Target="../slideLayouts/slideLayout108.xml"/><Relationship Id="rId11" Type="http://schemas.openxmlformats.org/officeDocument/2006/relationships/slideLayout" Target="../slideLayouts/slideLayout113.xml"/><Relationship Id="rId5" Type="http://schemas.openxmlformats.org/officeDocument/2006/relationships/slideLayout" Target="../slideLayouts/slideLayout107.xml"/><Relationship Id="rId10" Type="http://schemas.openxmlformats.org/officeDocument/2006/relationships/slideLayout" Target="../slideLayouts/slideLayout112.xml"/><Relationship Id="rId4" Type="http://schemas.openxmlformats.org/officeDocument/2006/relationships/slideLayout" Target="../slideLayouts/slideLayout106.xml"/><Relationship Id="rId9" Type="http://schemas.openxmlformats.org/officeDocument/2006/relationships/slideLayout" Target="../slideLayouts/slideLayout111.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21.xml"/><Relationship Id="rId3" Type="http://schemas.openxmlformats.org/officeDocument/2006/relationships/slideLayout" Target="../slideLayouts/slideLayout116.xml"/><Relationship Id="rId7" Type="http://schemas.openxmlformats.org/officeDocument/2006/relationships/slideLayout" Target="../slideLayouts/slideLayout120.xml"/><Relationship Id="rId12" Type="http://schemas.openxmlformats.org/officeDocument/2006/relationships/theme" Target="../theme/theme11.xml"/><Relationship Id="rId2" Type="http://schemas.openxmlformats.org/officeDocument/2006/relationships/slideLayout" Target="../slideLayouts/slideLayout115.xml"/><Relationship Id="rId1" Type="http://schemas.openxmlformats.org/officeDocument/2006/relationships/slideLayout" Target="../slideLayouts/slideLayout114.xml"/><Relationship Id="rId6" Type="http://schemas.openxmlformats.org/officeDocument/2006/relationships/slideLayout" Target="../slideLayouts/slideLayout119.xml"/><Relationship Id="rId11" Type="http://schemas.openxmlformats.org/officeDocument/2006/relationships/slideLayout" Target="../slideLayouts/slideLayout124.xml"/><Relationship Id="rId5" Type="http://schemas.openxmlformats.org/officeDocument/2006/relationships/slideLayout" Target="../slideLayouts/slideLayout118.xml"/><Relationship Id="rId10" Type="http://schemas.openxmlformats.org/officeDocument/2006/relationships/slideLayout" Target="../slideLayouts/slideLayout123.xml"/><Relationship Id="rId4" Type="http://schemas.openxmlformats.org/officeDocument/2006/relationships/slideLayout" Target="../slideLayouts/slideLayout117.xml"/><Relationship Id="rId9" Type="http://schemas.openxmlformats.org/officeDocument/2006/relationships/slideLayout" Target="../slideLayouts/slideLayout1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3.xml"/><Relationship Id="rId3" Type="http://schemas.openxmlformats.org/officeDocument/2006/relationships/slideLayout" Target="../slideLayouts/slideLayout38.xml"/><Relationship Id="rId7" Type="http://schemas.openxmlformats.org/officeDocument/2006/relationships/slideLayout" Target="../slideLayouts/slideLayout42.xml"/><Relationship Id="rId12" Type="http://schemas.openxmlformats.org/officeDocument/2006/relationships/theme" Target="../theme/theme4.xml"/><Relationship Id="rId2" Type="http://schemas.openxmlformats.org/officeDocument/2006/relationships/slideLayout" Target="../slideLayouts/slideLayout37.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5" Type="http://schemas.openxmlformats.org/officeDocument/2006/relationships/slideLayout" Target="../slideLayouts/slideLayout40.xml"/><Relationship Id="rId10" Type="http://schemas.openxmlformats.org/officeDocument/2006/relationships/slideLayout" Target="../slideLayouts/slideLayout45.xml"/><Relationship Id="rId4" Type="http://schemas.openxmlformats.org/officeDocument/2006/relationships/slideLayout" Target="../slideLayouts/slideLayout39.xml"/><Relationship Id="rId9" Type="http://schemas.openxmlformats.org/officeDocument/2006/relationships/slideLayout" Target="../slideLayouts/slideLayout4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4.xml"/><Relationship Id="rId13" Type="http://schemas.openxmlformats.org/officeDocument/2006/relationships/theme" Target="../theme/theme5.xml"/><Relationship Id="rId3" Type="http://schemas.openxmlformats.org/officeDocument/2006/relationships/slideLayout" Target="../slideLayouts/slideLayout49.xml"/><Relationship Id="rId7" Type="http://schemas.openxmlformats.org/officeDocument/2006/relationships/slideLayout" Target="../slideLayouts/slideLayout53.xml"/><Relationship Id="rId12" Type="http://schemas.openxmlformats.org/officeDocument/2006/relationships/slideLayout" Target="../slideLayouts/slideLayout58.xml"/><Relationship Id="rId2" Type="http://schemas.openxmlformats.org/officeDocument/2006/relationships/slideLayout" Target="../slideLayouts/slideLayout48.xml"/><Relationship Id="rId1" Type="http://schemas.openxmlformats.org/officeDocument/2006/relationships/slideLayout" Target="../slideLayouts/slideLayout47.xml"/><Relationship Id="rId6" Type="http://schemas.openxmlformats.org/officeDocument/2006/relationships/slideLayout" Target="../slideLayouts/slideLayout52.xml"/><Relationship Id="rId11" Type="http://schemas.openxmlformats.org/officeDocument/2006/relationships/slideLayout" Target="../slideLayouts/slideLayout57.xml"/><Relationship Id="rId5" Type="http://schemas.openxmlformats.org/officeDocument/2006/relationships/slideLayout" Target="../slideLayouts/slideLayout51.xml"/><Relationship Id="rId10" Type="http://schemas.openxmlformats.org/officeDocument/2006/relationships/slideLayout" Target="../slideLayouts/slideLayout56.xml"/><Relationship Id="rId4" Type="http://schemas.openxmlformats.org/officeDocument/2006/relationships/slideLayout" Target="../slideLayouts/slideLayout50.xml"/><Relationship Id="rId9" Type="http://schemas.openxmlformats.org/officeDocument/2006/relationships/slideLayout" Target="../slideLayouts/slideLayout5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6.xml"/><Relationship Id="rId3" Type="http://schemas.openxmlformats.org/officeDocument/2006/relationships/slideLayout" Target="../slideLayouts/slideLayout61.xml"/><Relationship Id="rId7" Type="http://schemas.openxmlformats.org/officeDocument/2006/relationships/slideLayout" Target="../slideLayouts/slideLayout65.xml"/><Relationship Id="rId12" Type="http://schemas.openxmlformats.org/officeDocument/2006/relationships/theme" Target="../theme/theme6.xml"/><Relationship Id="rId2" Type="http://schemas.openxmlformats.org/officeDocument/2006/relationships/slideLayout" Target="../slideLayouts/slideLayout60.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5" Type="http://schemas.openxmlformats.org/officeDocument/2006/relationships/slideLayout" Target="../slideLayouts/slideLayout63.xml"/><Relationship Id="rId10" Type="http://schemas.openxmlformats.org/officeDocument/2006/relationships/slideLayout" Target="../slideLayouts/slideLayout68.xml"/><Relationship Id="rId4" Type="http://schemas.openxmlformats.org/officeDocument/2006/relationships/slideLayout" Target="../slideLayouts/slideLayout62.xml"/><Relationship Id="rId9" Type="http://schemas.openxmlformats.org/officeDocument/2006/relationships/slideLayout" Target="../slideLayouts/slideLayout6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7.xml"/><Relationship Id="rId3" Type="http://schemas.openxmlformats.org/officeDocument/2006/relationships/slideLayout" Target="../slideLayouts/slideLayout72.xml"/><Relationship Id="rId7" Type="http://schemas.openxmlformats.org/officeDocument/2006/relationships/slideLayout" Target="../slideLayouts/slideLayout76.xml"/><Relationship Id="rId12" Type="http://schemas.openxmlformats.org/officeDocument/2006/relationships/theme" Target="../theme/theme7.xml"/><Relationship Id="rId2" Type="http://schemas.openxmlformats.org/officeDocument/2006/relationships/slideLayout" Target="../slideLayouts/slideLayout71.xml"/><Relationship Id="rId1" Type="http://schemas.openxmlformats.org/officeDocument/2006/relationships/slideLayout" Target="../slideLayouts/slideLayout70.xml"/><Relationship Id="rId6" Type="http://schemas.openxmlformats.org/officeDocument/2006/relationships/slideLayout" Target="../slideLayouts/slideLayout75.xml"/><Relationship Id="rId11" Type="http://schemas.openxmlformats.org/officeDocument/2006/relationships/slideLayout" Target="../slideLayouts/slideLayout80.xml"/><Relationship Id="rId5" Type="http://schemas.openxmlformats.org/officeDocument/2006/relationships/slideLayout" Target="../slideLayouts/slideLayout74.xml"/><Relationship Id="rId10" Type="http://schemas.openxmlformats.org/officeDocument/2006/relationships/slideLayout" Target="../slideLayouts/slideLayout79.xml"/><Relationship Id="rId4" Type="http://schemas.openxmlformats.org/officeDocument/2006/relationships/slideLayout" Target="../slideLayouts/slideLayout73.xml"/><Relationship Id="rId9" Type="http://schemas.openxmlformats.org/officeDocument/2006/relationships/slideLayout" Target="../slideLayouts/slideLayout78.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8.xml"/><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8.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theme" Target="../theme/theme9.xml"/><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slideLayout" Target="../slideLayouts/slideLayout102.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4" cstate="print">
            <a:lum/>
          </a:blip>
          <a:srcRect/>
          <a:stretch>
            <a:fillRect t="-47000" b="-47000"/>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6"/>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4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FC731E9B-B5ED-4D79-BA65-A6841FA5F47B}" type="datetimeFigureOut">
              <a:rPr lang="ru-RU">
                <a:solidFill>
                  <a:prstClr val="black">
                    <a:tint val="75000"/>
                  </a:prstClr>
                </a:solidFill>
                <a:latin typeface="Arial" charset="0"/>
                <a:cs typeface="Arial" charset="0"/>
              </a:rPr>
              <a:pPr fontAlgn="base">
                <a:spcBef>
                  <a:spcPct val="0"/>
                </a:spcBef>
                <a:spcAft>
                  <a:spcPct val="0"/>
                </a:spcAft>
                <a:defRPr/>
              </a:pPr>
              <a:t>05.11.2016</a:t>
            </a:fld>
            <a:endParaRPr lang="ru-RU" dirty="0">
              <a:solidFill>
                <a:prstClr val="black">
                  <a:tint val="75000"/>
                </a:prstClr>
              </a:solidFill>
              <a:latin typeface="Arial" charset="0"/>
              <a:cs typeface="Arial" charset="0"/>
            </a:endParaRPr>
          </a:p>
        </p:txBody>
      </p:sp>
      <p:sp>
        <p:nvSpPr>
          <p:cNvPr id="5" name="Нижний колонтитул 4"/>
          <p:cNvSpPr>
            <a:spLocks noGrp="1"/>
          </p:cNvSpPr>
          <p:nvPr>
            <p:ph type="ftr" sz="quarter" idx="3"/>
          </p:nvPr>
        </p:nvSpPr>
        <p:spPr>
          <a:xfrm>
            <a:off x="3124200" y="63564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Arial" charset="0"/>
              <a:cs typeface="Arial" charset="0"/>
            </a:endParaRPr>
          </a:p>
        </p:txBody>
      </p:sp>
      <p:sp>
        <p:nvSpPr>
          <p:cNvPr id="6" name="Номер слайда 5"/>
          <p:cNvSpPr>
            <a:spLocks noGrp="1"/>
          </p:cNvSpPr>
          <p:nvPr>
            <p:ph type="sldNum" sz="quarter" idx="4"/>
          </p:nvPr>
        </p:nvSpPr>
        <p:spPr>
          <a:xfrm>
            <a:off x="6553200" y="63564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B13A852F-E929-43A0-BC5D-E1F3DC20E508}" type="slidenum">
              <a:rPr lang="ru-RU">
                <a:solidFill>
                  <a:prstClr val="black">
                    <a:tint val="75000"/>
                  </a:prstClr>
                </a:solidFill>
                <a:latin typeface="Arial" charset="0"/>
                <a:cs typeface="Arial" charset="0"/>
              </a:rPr>
              <a:pPr fontAlgn="base">
                <a:spcBef>
                  <a:spcPct val="0"/>
                </a:spcBef>
                <a:spcAft>
                  <a:spcPct val="0"/>
                </a:spcAft>
                <a:defRPr/>
              </a:pPr>
              <a:t>‹#›</a:t>
            </a:fld>
            <a:endParaRPr lang="ru-RU" dirty="0">
              <a:solidFill>
                <a:prstClr val="black">
                  <a:tint val="75000"/>
                </a:prstClr>
              </a:solidFill>
              <a:latin typeface="Arial" charset="0"/>
              <a:cs typeface="Arial" charset="0"/>
            </a:endParaRPr>
          </a:p>
        </p:txBody>
      </p:sp>
    </p:spTree>
    <p:extLst>
      <p:ext uri="{BB962C8B-B14F-4D97-AF65-F5344CB8AC3E}">
        <p14:creationId xmlns:p14="http://schemas.microsoft.com/office/powerpoint/2010/main" val="2918592189"/>
      </p:ext>
    </p:extLst>
  </p:cSld>
  <p:clrMap bg1="lt1" tx1="dk1" bg2="lt2" tx2="dk2" accent1="accent1" accent2="accent2" accent3="accent3" accent4="accent4" accent5="accent5" accent6="accent6" hlink="hlink" folHlink="folHlink"/>
  <p:sldLayoutIdLst>
    <p:sldLayoutId id="2147483806" r:id="rId1"/>
    <p:sldLayoutId id="2147483807" r:id="rId2"/>
    <p:sldLayoutId id="2147483808" r:id="rId3"/>
    <p:sldLayoutId id="2147483809" r:id="rId4"/>
    <p:sldLayoutId id="2147483810" r:id="rId5"/>
    <p:sldLayoutId id="2147483811" r:id="rId6"/>
    <p:sldLayoutId id="2147483812" r:id="rId7"/>
    <p:sldLayoutId id="2147483813" r:id="rId8"/>
    <p:sldLayoutId id="2147483814" r:id="rId9"/>
    <p:sldLayoutId id="2147483815" r:id="rId10"/>
    <p:sldLayoutId id="2147483816" r:id="rId11"/>
    <p:sldLayoutId id="2147483856" r:id="rId12"/>
  </p:sldLayoutIdLst>
  <p:transition>
    <p:zoom/>
  </p:transition>
  <p:timing>
    <p:tnLst>
      <p:par>
        <p:cTn id="1" dur="indefinite" restart="never" nodeType="tmRoot"/>
      </p:par>
    </p:tnLst>
  </p:timing>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84"/>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base">
              <a:spcBef>
                <a:spcPct val="0"/>
              </a:spcBef>
              <a:spcAft>
                <a:spcPct val="0"/>
              </a:spcAft>
              <a:defRPr/>
            </a:pPr>
            <a:fld id="{FC731E9B-B5ED-4D79-BA65-A6841FA5F47B}" type="datetimeFigureOut">
              <a:rPr lang="ru-RU" smtClean="0">
                <a:solidFill>
                  <a:prstClr val="black">
                    <a:tint val="75000"/>
                  </a:prstClr>
                </a:solidFill>
                <a:latin typeface="Arial" charset="0"/>
                <a:cs typeface="Arial" charset="0"/>
              </a:rPr>
              <a:pPr fontAlgn="base">
                <a:spcBef>
                  <a:spcPct val="0"/>
                </a:spcBef>
                <a:spcAft>
                  <a:spcPct val="0"/>
                </a:spcAft>
                <a:defRPr/>
              </a:pPr>
              <a:t>05.11.2016</a:t>
            </a:fld>
            <a:endParaRPr lang="ru-RU" dirty="0">
              <a:solidFill>
                <a:prstClr val="black">
                  <a:tint val="75000"/>
                </a:prstClr>
              </a:solidFill>
              <a:latin typeface="Arial" charset="0"/>
              <a:cs typeface="Arial" charset="0"/>
            </a:endParaRPr>
          </a:p>
        </p:txBody>
      </p:sp>
      <p:sp>
        <p:nvSpPr>
          <p:cNvPr id="5" name="Нижний колонтитул 4"/>
          <p:cNvSpPr>
            <a:spLocks noGrp="1"/>
          </p:cNvSpPr>
          <p:nvPr>
            <p:ph type="ftr" sz="quarter" idx="3"/>
          </p:nvPr>
        </p:nvSpPr>
        <p:spPr>
          <a:xfrm>
            <a:off x="3124200" y="6356384"/>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latin typeface="Arial" charset="0"/>
              <a:cs typeface="Arial" charset="0"/>
            </a:endParaRPr>
          </a:p>
        </p:txBody>
      </p:sp>
      <p:sp>
        <p:nvSpPr>
          <p:cNvPr id="6" name="Номер слайда 5"/>
          <p:cNvSpPr>
            <a:spLocks noGrp="1"/>
          </p:cNvSpPr>
          <p:nvPr>
            <p:ph type="sldNum" sz="quarter" idx="4"/>
          </p:nvPr>
        </p:nvSpPr>
        <p:spPr>
          <a:xfrm>
            <a:off x="6553200" y="635638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base">
              <a:spcBef>
                <a:spcPct val="0"/>
              </a:spcBef>
              <a:spcAft>
                <a:spcPct val="0"/>
              </a:spcAft>
              <a:defRPr/>
            </a:pPr>
            <a:fld id="{B13A852F-E929-43A0-BC5D-E1F3DC20E508}" type="slidenum">
              <a:rPr lang="ru-RU" smtClean="0">
                <a:solidFill>
                  <a:prstClr val="black">
                    <a:tint val="75000"/>
                  </a:prstClr>
                </a:solidFill>
                <a:latin typeface="Arial" charset="0"/>
                <a:cs typeface="Arial" charset="0"/>
              </a:rPr>
              <a:pPr fontAlgn="base">
                <a:spcBef>
                  <a:spcPct val="0"/>
                </a:spcBef>
                <a:spcAft>
                  <a:spcPct val="0"/>
                </a:spcAft>
                <a:defRPr/>
              </a:pPr>
              <a:t>‹#›</a:t>
            </a:fld>
            <a:endParaRPr lang="ru-RU" dirty="0">
              <a:solidFill>
                <a:prstClr val="black">
                  <a:tint val="75000"/>
                </a:prstClr>
              </a:solidFill>
              <a:latin typeface="Arial" charset="0"/>
              <a:cs typeface="Arial" charset="0"/>
            </a:endParaRPr>
          </a:p>
        </p:txBody>
      </p:sp>
    </p:spTree>
    <p:extLst>
      <p:ext uri="{BB962C8B-B14F-4D97-AF65-F5344CB8AC3E}">
        <p14:creationId xmlns:p14="http://schemas.microsoft.com/office/powerpoint/2010/main" val="558617214"/>
      </p:ext>
    </p:extLst>
  </p:cSld>
  <p:clrMap bg1="lt1" tx1="dk1" bg2="lt2" tx2="dk2" accent1="accent1" accent2="accent2" accent3="accent3" accent4="accent4" accent5="accent5" accent6="accent6" hlink="hlink" folHlink="folHlink"/>
  <p:sldLayoutIdLst>
    <p:sldLayoutId id="2147484134" r:id="rId1"/>
    <p:sldLayoutId id="2147484135" r:id="rId2"/>
    <p:sldLayoutId id="2147484136" r:id="rId3"/>
    <p:sldLayoutId id="2147484137" r:id="rId4"/>
    <p:sldLayoutId id="2147484138" r:id="rId5"/>
    <p:sldLayoutId id="2147484139" r:id="rId6"/>
    <p:sldLayoutId id="2147484140" r:id="rId7"/>
    <p:sldLayoutId id="2147484141" r:id="rId8"/>
    <p:sldLayoutId id="2147484142" r:id="rId9"/>
    <p:sldLayoutId id="2147484143" r:id="rId10"/>
    <p:sldLayoutId id="214748414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6000"/>
              </a:schemeClr>
            </a:gs>
            <a:gs pos="79000">
              <a:schemeClr val="bg1"/>
            </a:gs>
          </a:gsLst>
          <a:lin ang="5400000" scaled="0"/>
        </a:gradFill>
        <a:effectLst/>
      </p:bgPr>
    </p:bg>
    <p:spTree>
      <p:nvGrpSpPr>
        <p:cNvPr id="1" name=""/>
        <p:cNvGrpSpPr/>
        <p:nvPr/>
      </p:nvGrpSpPr>
      <p:grpSpPr>
        <a:xfrm>
          <a:off x="0" y="0"/>
          <a:ext cx="0" cy="0"/>
          <a:chOff x="0" y="0"/>
          <a:chExt cx="0" cy="0"/>
        </a:xfrm>
      </p:grpSpPr>
      <p:grpSp>
        <p:nvGrpSpPr>
          <p:cNvPr id="1026" name="Группа 7"/>
          <p:cNvGrpSpPr>
            <a:grpSpLocks/>
          </p:cNvGrpSpPr>
          <p:nvPr/>
        </p:nvGrpSpPr>
        <p:grpSpPr bwMode="auto">
          <a:xfrm flipV="1">
            <a:off x="9" y="6308744"/>
            <a:ext cx="9141619" cy="549275"/>
            <a:chOff x="0" y="0"/>
            <a:chExt cx="12188825" cy="713232"/>
          </a:xfrm>
        </p:grpSpPr>
        <p:sp>
          <p:nvSpPr>
            <p:cNvPr id="9" name="Прямоугольник 8"/>
            <p:cNvSpPr/>
            <p:nvPr/>
          </p:nvSpPr>
          <p:spPr bwMode="auto">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bwMode="auto">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1027" name="Заголовок 1"/>
          <p:cNvSpPr>
            <a:spLocks noGrp="1"/>
          </p:cNvSpPr>
          <p:nvPr>
            <p:ph type="title"/>
          </p:nvPr>
        </p:nvSpPr>
        <p:spPr bwMode="auto">
          <a:xfrm>
            <a:off x="1006080" y="438156"/>
            <a:ext cx="7131844"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1006080" y="1673225"/>
            <a:ext cx="713184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656787" y="6391294"/>
            <a:ext cx="720328" cy="238125"/>
          </a:xfrm>
          <a:prstGeom prst="rect">
            <a:avLst/>
          </a:prstGeom>
        </p:spPr>
        <p:txBody>
          <a:bodyPr vert="horz" lIns="91440" tIns="45720" rIns="91440" bIns="45720" rtlCol="0" anchor="ctr"/>
          <a:lstStyle>
            <a:lvl1pPr algn="r" eaLnBrk="1" fontAlgn="auto" hangingPunct="1">
              <a:spcBef>
                <a:spcPts val="0"/>
              </a:spcBef>
              <a:spcAft>
                <a:spcPts val="0"/>
              </a:spcAft>
              <a:defRPr sz="800">
                <a:solidFill>
                  <a:schemeClr val="tx1"/>
                </a:solidFill>
                <a:latin typeface="+mn-lt"/>
              </a:defRPr>
            </a:lvl1pPr>
          </a:lstStyle>
          <a:p>
            <a:pPr>
              <a:defRPr/>
            </a:pPr>
            <a:fld id="{2782FD65-1125-4BA1-9E66-D75A689A32EF}"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3"/>
          </p:nvPr>
        </p:nvSpPr>
        <p:spPr>
          <a:xfrm>
            <a:off x="1006088" y="6391294"/>
            <a:ext cx="5369719" cy="238125"/>
          </a:xfrm>
          <a:prstGeom prst="rect">
            <a:avLst/>
          </a:prstGeom>
        </p:spPr>
        <p:txBody>
          <a:bodyPr vert="horz" lIns="91440" tIns="45720" rIns="91440" bIns="45720" rtlCol="0" anchor="ctr"/>
          <a:lstStyle>
            <a:lvl1pPr algn="l" eaLnBrk="1" fontAlgn="auto" hangingPunct="1">
              <a:spcBef>
                <a:spcPts val="0"/>
              </a:spcBef>
              <a:spcAft>
                <a:spcPts val="0"/>
              </a:spcAft>
              <a:defRPr sz="800" cap="all" baseline="0">
                <a:solidFill>
                  <a:schemeClr val="tx1"/>
                </a:solidFill>
                <a:latin typeface="+mn-lt"/>
              </a:defRPr>
            </a:lvl1pPr>
          </a:lstStyle>
          <a:p>
            <a:pPr>
              <a:defRPr/>
            </a:pPr>
            <a:endParaRPr lang="ru-RU">
              <a:solidFill>
                <a:srgbClr val="624D38"/>
              </a:solidFill>
            </a:endParaRPr>
          </a:p>
        </p:txBody>
      </p:sp>
      <p:sp>
        <p:nvSpPr>
          <p:cNvPr id="6" name="Номер слайда 5"/>
          <p:cNvSpPr>
            <a:spLocks noGrp="1"/>
          </p:cNvSpPr>
          <p:nvPr>
            <p:ph type="sldNum" sz="quarter" idx="4"/>
          </p:nvPr>
        </p:nvSpPr>
        <p:spPr>
          <a:xfrm>
            <a:off x="7658101" y="6391294"/>
            <a:ext cx="479822" cy="238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a:lvl1pPr>
          </a:lstStyle>
          <a:p>
            <a:pPr fontAlgn="base">
              <a:spcBef>
                <a:spcPct val="0"/>
              </a:spcBef>
              <a:spcAft>
                <a:spcPct val="0"/>
              </a:spcAft>
              <a:defRPr/>
            </a:pPr>
            <a:fld id="{851B1713-E6FD-4F39-BBEF-2E8FF573B638}" type="slidenum">
              <a:rPr lang="ru-RU">
                <a:solidFill>
                  <a:srgbClr val="624D38"/>
                </a:solidFill>
              </a:rPr>
              <a:pPr fontAlgn="base">
                <a:spcBef>
                  <a:spcPct val="0"/>
                </a:spcBef>
                <a:spcAft>
                  <a:spcPct val="0"/>
                </a:spcAft>
                <a:defRPr/>
              </a:pPr>
              <a:t>‹#›</a:t>
            </a:fld>
            <a:endParaRPr lang="ru-RU">
              <a:solidFill>
                <a:srgbClr val="624D38"/>
              </a:solidFill>
            </a:endParaRPr>
          </a:p>
        </p:txBody>
      </p:sp>
    </p:spTree>
    <p:extLst>
      <p:ext uri="{BB962C8B-B14F-4D97-AF65-F5344CB8AC3E}">
        <p14:creationId xmlns:p14="http://schemas.microsoft.com/office/powerpoint/2010/main" val="1217033549"/>
      </p:ext>
    </p:extLst>
  </p:cSld>
  <p:clrMap bg1="lt1" tx1="dk1" bg2="lt2" tx2="dk2" accent1="accent1" accent2="accent2" accent3="accent3" accent4="accent4" accent5="accent5" accent6="accent6" hlink="hlink" folHlink="folHlink"/>
  <p:sldLayoutIdLst>
    <p:sldLayoutId id="2147484146" r:id="rId1"/>
    <p:sldLayoutId id="2147484147" r:id="rId2"/>
    <p:sldLayoutId id="2147484148" r:id="rId3"/>
    <p:sldLayoutId id="2147484149" r:id="rId4"/>
    <p:sldLayoutId id="2147484150" r:id="rId5"/>
    <p:sldLayoutId id="2147484151" r:id="rId6"/>
    <p:sldLayoutId id="2147484152" r:id="rId7"/>
    <p:sldLayoutId id="2147484153" r:id="rId8"/>
    <p:sldLayoutId id="2147484154" r:id="rId9"/>
    <p:sldLayoutId id="2147484155" r:id="rId10"/>
    <p:sldLayoutId id="2147484156"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buFont typeface="Arial" charset="0"/>
        <a:defRPr sz="3400" kern="1200">
          <a:solidFill>
            <a:srgbClr val="4A3A2A"/>
          </a:solidFill>
          <a:latin typeface="+mj-lt"/>
          <a:ea typeface="+mj-ea"/>
          <a:cs typeface="+mj-cs"/>
        </a:defRPr>
      </a:lvl1pPr>
      <a:lvl2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2pPr>
      <a:lvl3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3pPr>
      <a:lvl4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4pPr>
      <a:lvl5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5pPr>
      <a:lvl6pPr marL="4572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6pPr>
      <a:lvl7pPr marL="9144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7pPr>
      <a:lvl8pPr marL="13716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8pPr>
      <a:lvl9pPr marL="18288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9pPr>
    </p:titleStyle>
    <p:bodyStyle>
      <a:lvl1pPr marL="273050" indent="-228600" algn="l" rtl="0" eaLnBrk="0" fontAlgn="base" hangingPunct="0">
        <a:lnSpc>
          <a:spcPct val="90000"/>
        </a:lnSpc>
        <a:spcBef>
          <a:spcPts val="1800"/>
        </a:spcBef>
        <a:spcAft>
          <a:spcPct val="0"/>
        </a:spcAft>
        <a:buSzPct val="80000"/>
        <a:buFont typeface="Arial" charset="0"/>
        <a:buChar char="•"/>
        <a:defRPr sz="2000" kern="1200">
          <a:solidFill>
            <a:schemeClr val="tx1"/>
          </a:solidFill>
          <a:latin typeface="+mn-lt"/>
          <a:ea typeface="+mn-ea"/>
          <a:cs typeface="+mn-cs"/>
        </a:defRPr>
      </a:lvl1pPr>
      <a:lvl2pPr marL="593725" indent="-228600" algn="l" rtl="0" eaLnBrk="0" fontAlgn="base" hangingPunct="0">
        <a:lnSpc>
          <a:spcPct val="90000"/>
        </a:lnSpc>
        <a:spcBef>
          <a:spcPts val="1000"/>
        </a:spcBef>
        <a:spcAft>
          <a:spcPct val="0"/>
        </a:spcAft>
        <a:buSzPct val="80000"/>
        <a:buFont typeface="Arial" charset="0"/>
        <a:buChar char="•"/>
        <a:defRPr kern="1200">
          <a:solidFill>
            <a:schemeClr val="tx1"/>
          </a:solidFill>
          <a:latin typeface="+mn-lt"/>
          <a:ea typeface="+mn-ea"/>
          <a:cs typeface="+mn-cs"/>
        </a:defRPr>
      </a:lvl2pPr>
      <a:lvl3pPr marL="914400" indent="-228600" algn="l" rtl="0" eaLnBrk="0" fontAlgn="base" hangingPunct="0">
        <a:lnSpc>
          <a:spcPct val="90000"/>
        </a:lnSpc>
        <a:spcBef>
          <a:spcPts val="800"/>
        </a:spcBef>
        <a:spcAft>
          <a:spcPct val="0"/>
        </a:spcAft>
        <a:buSzPct val="80000"/>
        <a:buFont typeface="Arial" charset="0"/>
        <a:buChar char="•"/>
        <a:defRPr sz="1600" kern="1200">
          <a:solidFill>
            <a:schemeClr val="tx1"/>
          </a:solidFill>
          <a:latin typeface="+mn-lt"/>
          <a:ea typeface="+mn-ea"/>
          <a:cs typeface="+mn-cs"/>
        </a:defRPr>
      </a:lvl3pPr>
      <a:lvl4pPr marL="1233488"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4pPr>
      <a:lvl5pPr marL="1554163"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6000"/>
              </a:schemeClr>
            </a:gs>
            <a:gs pos="79000">
              <a:schemeClr val="bg1"/>
            </a:gs>
          </a:gsLst>
          <a:lin ang="5400000" scaled="0"/>
        </a:gradFill>
        <a:effectLst/>
      </p:bgPr>
    </p:bg>
    <p:spTree>
      <p:nvGrpSpPr>
        <p:cNvPr id="1" name=""/>
        <p:cNvGrpSpPr/>
        <p:nvPr/>
      </p:nvGrpSpPr>
      <p:grpSpPr>
        <a:xfrm>
          <a:off x="0" y="0"/>
          <a:ext cx="0" cy="0"/>
          <a:chOff x="0" y="0"/>
          <a:chExt cx="0" cy="0"/>
        </a:xfrm>
      </p:grpSpPr>
      <p:grpSp>
        <p:nvGrpSpPr>
          <p:cNvPr id="1026" name="Группа 7"/>
          <p:cNvGrpSpPr>
            <a:grpSpLocks/>
          </p:cNvGrpSpPr>
          <p:nvPr/>
        </p:nvGrpSpPr>
        <p:grpSpPr bwMode="auto">
          <a:xfrm flipV="1">
            <a:off x="50" y="6308826"/>
            <a:ext cx="9141619" cy="549275"/>
            <a:chOff x="0" y="0"/>
            <a:chExt cx="12188825" cy="713232"/>
          </a:xfrm>
        </p:grpSpPr>
        <p:sp>
          <p:nvSpPr>
            <p:cNvPr id="9" name="Прямоугольник 8"/>
            <p:cNvSpPr/>
            <p:nvPr/>
          </p:nvSpPr>
          <p:spPr bwMode="auto">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bwMode="auto">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1027" name="Заголовок 1"/>
          <p:cNvSpPr>
            <a:spLocks noGrp="1"/>
          </p:cNvSpPr>
          <p:nvPr>
            <p:ph type="title"/>
          </p:nvPr>
        </p:nvSpPr>
        <p:spPr bwMode="auto">
          <a:xfrm>
            <a:off x="1006080" y="438156"/>
            <a:ext cx="7131844"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1006080" y="1673225"/>
            <a:ext cx="713184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656787" y="6391376"/>
            <a:ext cx="720328" cy="238125"/>
          </a:xfrm>
          <a:prstGeom prst="rect">
            <a:avLst/>
          </a:prstGeom>
        </p:spPr>
        <p:txBody>
          <a:bodyPr vert="horz" lIns="91440" tIns="45720" rIns="91440" bIns="45720" rtlCol="0" anchor="ctr"/>
          <a:lstStyle>
            <a:lvl1pPr algn="r" eaLnBrk="1" fontAlgn="auto" hangingPunct="1">
              <a:spcBef>
                <a:spcPts val="0"/>
              </a:spcBef>
              <a:spcAft>
                <a:spcPts val="0"/>
              </a:spcAft>
              <a:defRPr sz="800">
                <a:solidFill>
                  <a:schemeClr val="tx1"/>
                </a:solidFill>
                <a:latin typeface="+mn-lt"/>
              </a:defRPr>
            </a:lvl1pPr>
          </a:lstStyle>
          <a:p>
            <a:pPr>
              <a:defRPr/>
            </a:pPr>
            <a:fld id="{621EAD11-3FE0-4468-AB55-F30C5B26B949}"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3"/>
          </p:nvPr>
        </p:nvSpPr>
        <p:spPr>
          <a:xfrm>
            <a:off x="1006129" y="6391376"/>
            <a:ext cx="5369719" cy="238125"/>
          </a:xfrm>
          <a:prstGeom prst="rect">
            <a:avLst/>
          </a:prstGeom>
        </p:spPr>
        <p:txBody>
          <a:bodyPr vert="horz" lIns="91440" tIns="45720" rIns="91440" bIns="45720" rtlCol="0" anchor="ctr"/>
          <a:lstStyle>
            <a:lvl1pPr algn="l" eaLnBrk="1" fontAlgn="auto" hangingPunct="1">
              <a:spcBef>
                <a:spcPts val="0"/>
              </a:spcBef>
              <a:spcAft>
                <a:spcPts val="0"/>
              </a:spcAft>
              <a:defRPr sz="800" cap="all" baseline="0">
                <a:solidFill>
                  <a:schemeClr val="tx1"/>
                </a:solidFill>
                <a:latin typeface="+mn-lt"/>
              </a:defRPr>
            </a:lvl1pPr>
          </a:lstStyle>
          <a:p>
            <a:pPr>
              <a:defRPr/>
            </a:pPr>
            <a:endParaRPr lang="ru-RU">
              <a:solidFill>
                <a:srgbClr val="624D38"/>
              </a:solidFill>
            </a:endParaRPr>
          </a:p>
        </p:txBody>
      </p:sp>
      <p:sp>
        <p:nvSpPr>
          <p:cNvPr id="6" name="Номер слайда 5"/>
          <p:cNvSpPr>
            <a:spLocks noGrp="1"/>
          </p:cNvSpPr>
          <p:nvPr>
            <p:ph type="sldNum" sz="quarter" idx="4"/>
          </p:nvPr>
        </p:nvSpPr>
        <p:spPr>
          <a:xfrm>
            <a:off x="7658101" y="6391376"/>
            <a:ext cx="479822" cy="238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a:lvl1pPr>
          </a:lstStyle>
          <a:p>
            <a:pPr fontAlgn="base">
              <a:spcBef>
                <a:spcPct val="0"/>
              </a:spcBef>
              <a:spcAft>
                <a:spcPct val="0"/>
              </a:spcAft>
            </a:pPr>
            <a:fld id="{6F0265F9-4493-4585-B5D9-5DEDDCC8D527}" type="slidenum">
              <a:rPr lang="ru-RU" smtClean="0">
                <a:solidFill>
                  <a:srgbClr val="624D38"/>
                </a:solidFill>
              </a:rPr>
              <a:pPr fontAlgn="base">
                <a:spcBef>
                  <a:spcPct val="0"/>
                </a:spcBef>
                <a:spcAft>
                  <a:spcPct val="0"/>
                </a:spcAft>
              </a:pPr>
              <a:t>‹#›</a:t>
            </a:fld>
            <a:endParaRPr lang="ru-RU" smtClean="0">
              <a:solidFill>
                <a:srgbClr val="624D38"/>
              </a:solidFill>
            </a:endParaRPr>
          </a:p>
        </p:txBody>
      </p:sp>
    </p:spTree>
    <p:extLst>
      <p:ext uri="{BB962C8B-B14F-4D97-AF65-F5344CB8AC3E}">
        <p14:creationId xmlns:p14="http://schemas.microsoft.com/office/powerpoint/2010/main" val="1287148507"/>
      </p:ext>
    </p:extLst>
  </p:cSld>
  <p:clrMap bg1="lt1" tx1="dk1" bg2="lt2" tx2="dk2" accent1="accent1" accent2="accent2" accent3="accent3" accent4="accent4" accent5="accent5" accent6="accent6" hlink="hlink" folHlink="folHlink"/>
  <p:sldLayoutIdLst>
    <p:sldLayoutId id="2147483936" r:id="rId1"/>
    <p:sldLayoutId id="2147483937" r:id="rId2"/>
    <p:sldLayoutId id="2147483938" r:id="rId3"/>
    <p:sldLayoutId id="2147483939" r:id="rId4"/>
    <p:sldLayoutId id="2147483940" r:id="rId5"/>
    <p:sldLayoutId id="2147483941" r:id="rId6"/>
    <p:sldLayoutId id="2147483942" r:id="rId7"/>
    <p:sldLayoutId id="2147483943" r:id="rId8"/>
    <p:sldLayoutId id="2147483944" r:id="rId9"/>
    <p:sldLayoutId id="2147483945" r:id="rId10"/>
    <p:sldLayoutId id="2147483946" r:id="rId11"/>
    <p:sldLayoutId id="2147483983" r:id="rId12"/>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buFont typeface="Arial" charset="0"/>
        <a:defRPr sz="3400" kern="1200">
          <a:solidFill>
            <a:srgbClr val="4A3A2A"/>
          </a:solidFill>
          <a:latin typeface="+mj-lt"/>
          <a:ea typeface="+mj-ea"/>
          <a:cs typeface="+mj-cs"/>
        </a:defRPr>
      </a:lvl1pPr>
      <a:lvl2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2pPr>
      <a:lvl3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3pPr>
      <a:lvl4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4pPr>
      <a:lvl5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5pPr>
      <a:lvl6pPr marL="4572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6pPr>
      <a:lvl7pPr marL="9144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7pPr>
      <a:lvl8pPr marL="13716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8pPr>
      <a:lvl9pPr marL="18288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9pPr>
    </p:titleStyle>
    <p:bodyStyle>
      <a:lvl1pPr marL="273050" indent="-228600" algn="l" rtl="0" eaLnBrk="0" fontAlgn="base" hangingPunct="0">
        <a:lnSpc>
          <a:spcPct val="90000"/>
        </a:lnSpc>
        <a:spcBef>
          <a:spcPts val="1800"/>
        </a:spcBef>
        <a:spcAft>
          <a:spcPct val="0"/>
        </a:spcAft>
        <a:buSzPct val="80000"/>
        <a:buFont typeface="Arial" charset="0"/>
        <a:buChar char="•"/>
        <a:defRPr sz="2000" kern="1200">
          <a:solidFill>
            <a:schemeClr val="tx1"/>
          </a:solidFill>
          <a:latin typeface="+mn-lt"/>
          <a:ea typeface="+mn-ea"/>
          <a:cs typeface="+mn-cs"/>
        </a:defRPr>
      </a:lvl1pPr>
      <a:lvl2pPr marL="593725" indent="-228600" algn="l" rtl="0" eaLnBrk="0" fontAlgn="base" hangingPunct="0">
        <a:lnSpc>
          <a:spcPct val="90000"/>
        </a:lnSpc>
        <a:spcBef>
          <a:spcPts val="1000"/>
        </a:spcBef>
        <a:spcAft>
          <a:spcPct val="0"/>
        </a:spcAft>
        <a:buSzPct val="80000"/>
        <a:buFont typeface="Arial" charset="0"/>
        <a:buChar char="•"/>
        <a:defRPr kern="1200">
          <a:solidFill>
            <a:schemeClr val="tx1"/>
          </a:solidFill>
          <a:latin typeface="+mn-lt"/>
          <a:ea typeface="+mn-ea"/>
          <a:cs typeface="+mn-cs"/>
        </a:defRPr>
      </a:lvl2pPr>
      <a:lvl3pPr marL="914400" indent="-228600" algn="l" rtl="0" eaLnBrk="0" fontAlgn="base" hangingPunct="0">
        <a:lnSpc>
          <a:spcPct val="90000"/>
        </a:lnSpc>
        <a:spcBef>
          <a:spcPts val="800"/>
        </a:spcBef>
        <a:spcAft>
          <a:spcPct val="0"/>
        </a:spcAft>
        <a:buSzPct val="80000"/>
        <a:buFont typeface="Arial" charset="0"/>
        <a:buChar char="•"/>
        <a:defRPr sz="1600" kern="1200">
          <a:solidFill>
            <a:schemeClr val="tx1"/>
          </a:solidFill>
          <a:latin typeface="+mn-lt"/>
          <a:ea typeface="+mn-ea"/>
          <a:cs typeface="+mn-cs"/>
        </a:defRPr>
      </a:lvl3pPr>
      <a:lvl4pPr marL="1233488"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4pPr>
      <a:lvl5pPr marL="1554163"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6000"/>
              </a:schemeClr>
            </a:gs>
            <a:gs pos="79000">
              <a:schemeClr val="bg1"/>
            </a:gs>
          </a:gsLst>
          <a:lin ang="5400000" scaled="0"/>
        </a:gradFill>
        <a:effectLst/>
      </p:bgPr>
    </p:bg>
    <p:spTree>
      <p:nvGrpSpPr>
        <p:cNvPr id="1" name=""/>
        <p:cNvGrpSpPr/>
        <p:nvPr/>
      </p:nvGrpSpPr>
      <p:grpSpPr>
        <a:xfrm>
          <a:off x="0" y="0"/>
          <a:ext cx="0" cy="0"/>
          <a:chOff x="0" y="0"/>
          <a:chExt cx="0" cy="0"/>
        </a:xfrm>
      </p:grpSpPr>
      <p:grpSp>
        <p:nvGrpSpPr>
          <p:cNvPr id="1026" name="Группа 7"/>
          <p:cNvGrpSpPr>
            <a:grpSpLocks/>
          </p:cNvGrpSpPr>
          <p:nvPr/>
        </p:nvGrpSpPr>
        <p:grpSpPr bwMode="auto">
          <a:xfrm flipV="1">
            <a:off x="48" y="6308822"/>
            <a:ext cx="9141619" cy="549275"/>
            <a:chOff x="0" y="0"/>
            <a:chExt cx="12188825" cy="713232"/>
          </a:xfrm>
        </p:grpSpPr>
        <p:sp>
          <p:nvSpPr>
            <p:cNvPr id="9" name="Прямоугольник 8"/>
            <p:cNvSpPr/>
            <p:nvPr/>
          </p:nvSpPr>
          <p:spPr bwMode="auto">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bwMode="auto">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1027" name="Заголовок 1"/>
          <p:cNvSpPr>
            <a:spLocks noGrp="1"/>
          </p:cNvSpPr>
          <p:nvPr>
            <p:ph type="title"/>
          </p:nvPr>
        </p:nvSpPr>
        <p:spPr bwMode="auto">
          <a:xfrm>
            <a:off x="1006080" y="438156"/>
            <a:ext cx="7131844"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1006080" y="1673225"/>
            <a:ext cx="713184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656787" y="6391372"/>
            <a:ext cx="720328" cy="238125"/>
          </a:xfrm>
          <a:prstGeom prst="rect">
            <a:avLst/>
          </a:prstGeom>
        </p:spPr>
        <p:txBody>
          <a:bodyPr vert="horz" lIns="91440" tIns="45720" rIns="91440" bIns="45720" rtlCol="0" anchor="ctr"/>
          <a:lstStyle>
            <a:lvl1pPr algn="r" eaLnBrk="1" fontAlgn="auto" hangingPunct="1">
              <a:spcBef>
                <a:spcPts val="0"/>
              </a:spcBef>
              <a:spcAft>
                <a:spcPts val="0"/>
              </a:spcAft>
              <a:defRPr sz="800">
                <a:solidFill>
                  <a:schemeClr val="tx1"/>
                </a:solidFill>
                <a:latin typeface="+mn-lt"/>
              </a:defRPr>
            </a:lvl1pPr>
          </a:lstStyle>
          <a:p>
            <a:pPr>
              <a:defRPr/>
            </a:pPr>
            <a:fld id="{5FD318AB-4847-4808-AEA9-08ACDA3B3B00}"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3"/>
          </p:nvPr>
        </p:nvSpPr>
        <p:spPr>
          <a:xfrm>
            <a:off x="1006127" y="6391372"/>
            <a:ext cx="5369719" cy="238125"/>
          </a:xfrm>
          <a:prstGeom prst="rect">
            <a:avLst/>
          </a:prstGeom>
        </p:spPr>
        <p:txBody>
          <a:bodyPr vert="horz" lIns="91440" tIns="45720" rIns="91440" bIns="45720" rtlCol="0" anchor="ctr"/>
          <a:lstStyle>
            <a:lvl1pPr algn="l" eaLnBrk="1" fontAlgn="auto" hangingPunct="1">
              <a:spcBef>
                <a:spcPts val="0"/>
              </a:spcBef>
              <a:spcAft>
                <a:spcPts val="0"/>
              </a:spcAft>
              <a:defRPr sz="800" cap="all" baseline="0">
                <a:solidFill>
                  <a:schemeClr val="tx1"/>
                </a:solidFill>
                <a:latin typeface="+mn-lt"/>
              </a:defRPr>
            </a:lvl1pPr>
          </a:lstStyle>
          <a:p>
            <a:pPr>
              <a:defRPr/>
            </a:pPr>
            <a:endParaRPr lang="ru-RU">
              <a:solidFill>
                <a:srgbClr val="624D38"/>
              </a:solidFill>
            </a:endParaRPr>
          </a:p>
        </p:txBody>
      </p:sp>
      <p:sp>
        <p:nvSpPr>
          <p:cNvPr id="6" name="Номер слайда 5"/>
          <p:cNvSpPr>
            <a:spLocks noGrp="1"/>
          </p:cNvSpPr>
          <p:nvPr>
            <p:ph type="sldNum" sz="quarter" idx="4"/>
          </p:nvPr>
        </p:nvSpPr>
        <p:spPr>
          <a:xfrm>
            <a:off x="7658101" y="6391372"/>
            <a:ext cx="479822" cy="238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a:lvl1pPr>
          </a:lstStyle>
          <a:p>
            <a:pPr fontAlgn="base">
              <a:spcBef>
                <a:spcPct val="0"/>
              </a:spcBef>
              <a:spcAft>
                <a:spcPct val="0"/>
              </a:spcAft>
              <a:defRPr/>
            </a:pPr>
            <a:fld id="{0F6E84BB-E734-4793-AE2A-6D1CA7A77FF2}" type="slidenum">
              <a:rPr lang="ru-RU">
                <a:solidFill>
                  <a:srgbClr val="624D38"/>
                </a:solidFill>
              </a:rPr>
              <a:pPr fontAlgn="base">
                <a:spcBef>
                  <a:spcPct val="0"/>
                </a:spcBef>
                <a:spcAft>
                  <a:spcPct val="0"/>
                </a:spcAft>
                <a:defRPr/>
              </a:pPr>
              <a:t>‹#›</a:t>
            </a:fld>
            <a:endParaRPr lang="ru-RU">
              <a:solidFill>
                <a:srgbClr val="624D38"/>
              </a:solidFill>
            </a:endParaRPr>
          </a:p>
        </p:txBody>
      </p:sp>
    </p:spTree>
    <p:extLst>
      <p:ext uri="{BB962C8B-B14F-4D97-AF65-F5344CB8AC3E}">
        <p14:creationId xmlns:p14="http://schemas.microsoft.com/office/powerpoint/2010/main" val="2915097178"/>
      </p:ext>
    </p:extLst>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 id="2147484028" r:id="rId5"/>
    <p:sldLayoutId id="2147484029" r:id="rId6"/>
    <p:sldLayoutId id="2147484030" r:id="rId7"/>
    <p:sldLayoutId id="2147484031" r:id="rId8"/>
    <p:sldLayoutId id="2147484032" r:id="rId9"/>
    <p:sldLayoutId id="2147484033" r:id="rId10"/>
    <p:sldLayoutId id="2147484034"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buFont typeface="Arial" charset="0"/>
        <a:defRPr sz="3400" kern="1200">
          <a:solidFill>
            <a:srgbClr val="4A3A2A"/>
          </a:solidFill>
          <a:latin typeface="+mj-lt"/>
          <a:ea typeface="+mj-ea"/>
          <a:cs typeface="+mj-cs"/>
        </a:defRPr>
      </a:lvl1pPr>
      <a:lvl2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2pPr>
      <a:lvl3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3pPr>
      <a:lvl4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4pPr>
      <a:lvl5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5pPr>
      <a:lvl6pPr marL="4572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6pPr>
      <a:lvl7pPr marL="9144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7pPr>
      <a:lvl8pPr marL="13716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8pPr>
      <a:lvl9pPr marL="18288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9pPr>
    </p:titleStyle>
    <p:bodyStyle>
      <a:lvl1pPr marL="273050" indent="-228600" algn="l" rtl="0" eaLnBrk="0" fontAlgn="base" hangingPunct="0">
        <a:lnSpc>
          <a:spcPct val="90000"/>
        </a:lnSpc>
        <a:spcBef>
          <a:spcPts val="1800"/>
        </a:spcBef>
        <a:spcAft>
          <a:spcPct val="0"/>
        </a:spcAft>
        <a:buSzPct val="80000"/>
        <a:buFont typeface="Arial" charset="0"/>
        <a:buChar char="•"/>
        <a:defRPr sz="2000" kern="1200">
          <a:solidFill>
            <a:schemeClr val="tx1"/>
          </a:solidFill>
          <a:latin typeface="+mn-lt"/>
          <a:ea typeface="+mn-ea"/>
          <a:cs typeface="+mn-cs"/>
        </a:defRPr>
      </a:lvl1pPr>
      <a:lvl2pPr marL="593725" indent="-228600" algn="l" rtl="0" eaLnBrk="0" fontAlgn="base" hangingPunct="0">
        <a:lnSpc>
          <a:spcPct val="90000"/>
        </a:lnSpc>
        <a:spcBef>
          <a:spcPts val="1000"/>
        </a:spcBef>
        <a:spcAft>
          <a:spcPct val="0"/>
        </a:spcAft>
        <a:buSzPct val="80000"/>
        <a:buFont typeface="Arial" charset="0"/>
        <a:buChar char="•"/>
        <a:defRPr kern="1200">
          <a:solidFill>
            <a:schemeClr val="tx1"/>
          </a:solidFill>
          <a:latin typeface="+mn-lt"/>
          <a:ea typeface="+mn-ea"/>
          <a:cs typeface="+mn-cs"/>
        </a:defRPr>
      </a:lvl2pPr>
      <a:lvl3pPr marL="914400" indent="-228600" algn="l" rtl="0" eaLnBrk="0" fontAlgn="base" hangingPunct="0">
        <a:lnSpc>
          <a:spcPct val="90000"/>
        </a:lnSpc>
        <a:spcBef>
          <a:spcPts val="800"/>
        </a:spcBef>
        <a:spcAft>
          <a:spcPct val="0"/>
        </a:spcAft>
        <a:buSzPct val="80000"/>
        <a:buFont typeface="Arial" charset="0"/>
        <a:buChar char="•"/>
        <a:defRPr sz="1600" kern="1200">
          <a:solidFill>
            <a:schemeClr val="tx1"/>
          </a:solidFill>
          <a:latin typeface="+mn-lt"/>
          <a:ea typeface="+mn-ea"/>
          <a:cs typeface="+mn-cs"/>
        </a:defRPr>
      </a:lvl3pPr>
      <a:lvl4pPr marL="1233488"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4pPr>
      <a:lvl5pPr marL="1554163"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6000"/>
              </a:schemeClr>
            </a:gs>
            <a:gs pos="79000">
              <a:schemeClr val="bg1"/>
            </a:gs>
          </a:gsLst>
          <a:lin ang="5400000" scaled="0"/>
        </a:gradFill>
        <a:effectLst/>
      </p:bgPr>
    </p:bg>
    <p:spTree>
      <p:nvGrpSpPr>
        <p:cNvPr id="1" name=""/>
        <p:cNvGrpSpPr/>
        <p:nvPr/>
      </p:nvGrpSpPr>
      <p:grpSpPr>
        <a:xfrm>
          <a:off x="0" y="0"/>
          <a:ext cx="0" cy="0"/>
          <a:chOff x="0" y="0"/>
          <a:chExt cx="0" cy="0"/>
        </a:xfrm>
      </p:grpSpPr>
      <p:grpSp>
        <p:nvGrpSpPr>
          <p:cNvPr id="1026" name="Группа 7"/>
          <p:cNvGrpSpPr>
            <a:grpSpLocks/>
          </p:cNvGrpSpPr>
          <p:nvPr/>
        </p:nvGrpSpPr>
        <p:grpSpPr bwMode="auto">
          <a:xfrm flipV="1">
            <a:off x="45" y="6308816"/>
            <a:ext cx="9141619" cy="549275"/>
            <a:chOff x="0" y="0"/>
            <a:chExt cx="12188825" cy="713232"/>
          </a:xfrm>
        </p:grpSpPr>
        <p:sp>
          <p:nvSpPr>
            <p:cNvPr id="9" name="Прямоугольник 8"/>
            <p:cNvSpPr/>
            <p:nvPr/>
          </p:nvSpPr>
          <p:spPr bwMode="auto">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bwMode="auto">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1027" name="Заголовок 1"/>
          <p:cNvSpPr>
            <a:spLocks noGrp="1"/>
          </p:cNvSpPr>
          <p:nvPr>
            <p:ph type="title"/>
          </p:nvPr>
        </p:nvSpPr>
        <p:spPr bwMode="auto">
          <a:xfrm>
            <a:off x="1006080" y="438156"/>
            <a:ext cx="7131844"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1006080" y="1673225"/>
            <a:ext cx="713184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656787" y="6391366"/>
            <a:ext cx="720328" cy="238125"/>
          </a:xfrm>
          <a:prstGeom prst="rect">
            <a:avLst/>
          </a:prstGeom>
        </p:spPr>
        <p:txBody>
          <a:bodyPr vert="horz" lIns="91440" tIns="45720" rIns="91440" bIns="45720" rtlCol="0" anchor="ctr"/>
          <a:lstStyle>
            <a:lvl1pPr algn="r" eaLnBrk="1" fontAlgn="auto" hangingPunct="1">
              <a:spcBef>
                <a:spcPts val="0"/>
              </a:spcBef>
              <a:spcAft>
                <a:spcPts val="0"/>
              </a:spcAft>
              <a:defRPr sz="800">
                <a:solidFill>
                  <a:schemeClr val="tx1"/>
                </a:solidFill>
                <a:latin typeface="+mn-lt"/>
              </a:defRPr>
            </a:lvl1pPr>
          </a:lstStyle>
          <a:p>
            <a:pPr>
              <a:defRPr/>
            </a:pPr>
            <a:fld id="{ED7E2D41-7952-438D-BB85-E1DFFF7CFB7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3"/>
          </p:nvPr>
        </p:nvSpPr>
        <p:spPr>
          <a:xfrm>
            <a:off x="1006124" y="6391366"/>
            <a:ext cx="5369719" cy="238125"/>
          </a:xfrm>
          <a:prstGeom prst="rect">
            <a:avLst/>
          </a:prstGeom>
        </p:spPr>
        <p:txBody>
          <a:bodyPr vert="horz" lIns="91440" tIns="45720" rIns="91440" bIns="45720" rtlCol="0" anchor="ctr"/>
          <a:lstStyle>
            <a:lvl1pPr algn="l" eaLnBrk="1" fontAlgn="auto" hangingPunct="1">
              <a:spcBef>
                <a:spcPts val="0"/>
              </a:spcBef>
              <a:spcAft>
                <a:spcPts val="0"/>
              </a:spcAft>
              <a:defRPr sz="800" cap="all" baseline="0">
                <a:solidFill>
                  <a:schemeClr val="tx1"/>
                </a:solidFill>
                <a:latin typeface="+mn-lt"/>
              </a:defRPr>
            </a:lvl1pPr>
          </a:lstStyle>
          <a:p>
            <a:pPr>
              <a:defRPr/>
            </a:pPr>
            <a:endParaRPr lang="ru-RU">
              <a:solidFill>
                <a:srgbClr val="624D38"/>
              </a:solidFill>
            </a:endParaRPr>
          </a:p>
        </p:txBody>
      </p:sp>
      <p:sp>
        <p:nvSpPr>
          <p:cNvPr id="6" name="Номер слайда 5"/>
          <p:cNvSpPr>
            <a:spLocks noGrp="1"/>
          </p:cNvSpPr>
          <p:nvPr>
            <p:ph type="sldNum" sz="quarter" idx="4"/>
          </p:nvPr>
        </p:nvSpPr>
        <p:spPr>
          <a:xfrm>
            <a:off x="7658101" y="6391366"/>
            <a:ext cx="479822" cy="238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a:lvl1pPr>
          </a:lstStyle>
          <a:p>
            <a:pPr fontAlgn="base">
              <a:spcBef>
                <a:spcPct val="0"/>
              </a:spcBef>
              <a:spcAft>
                <a:spcPct val="0"/>
              </a:spcAft>
              <a:defRPr/>
            </a:pPr>
            <a:fld id="{4FDEADF4-0FC5-46A2-826D-1E644FD3A4E8}" type="slidenum">
              <a:rPr lang="ru-RU">
                <a:solidFill>
                  <a:srgbClr val="624D38"/>
                </a:solidFill>
              </a:rPr>
              <a:pPr fontAlgn="base">
                <a:spcBef>
                  <a:spcPct val="0"/>
                </a:spcBef>
                <a:spcAft>
                  <a:spcPct val="0"/>
                </a:spcAft>
                <a:defRPr/>
              </a:pPr>
              <a:t>‹#›</a:t>
            </a:fld>
            <a:endParaRPr lang="ru-RU">
              <a:solidFill>
                <a:srgbClr val="624D38"/>
              </a:solidFill>
            </a:endParaRPr>
          </a:p>
        </p:txBody>
      </p:sp>
    </p:spTree>
    <p:extLst>
      <p:ext uri="{BB962C8B-B14F-4D97-AF65-F5344CB8AC3E}">
        <p14:creationId xmlns:p14="http://schemas.microsoft.com/office/powerpoint/2010/main" val="1320774451"/>
      </p:ext>
    </p:extLst>
  </p:cSld>
  <p:clrMap bg1="lt1" tx1="dk1" bg2="lt2" tx2="dk2" accent1="accent1" accent2="accent2" accent3="accent3" accent4="accent4" accent5="accent5" accent6="accent6" hlink="hlink" folHlink="folHlink"/>
  <p:sldLayoutIdLst>
    <p:sldLayoutId id="2147484049" r:id="rId1"/>
    <p:sldLayoutId id="2147484050" r:id="rId2"/>
    <p:sldLayoutId id="2147484051" r:id="rId3"/>
    <p:sldLayoutId id="2147484052" r:id="rId4"/>
    <p:sldLayoutId id="2147484053" r:id="rId5"/>
    <p:sldLayoutId id="2147484054" r:id="rId6"/>
    <p:sldLayoutId id="2147484055" r:id="rId7"/>
    <p:sldLayoutId id="2147484056" r:id="rId8"/>
    <p:sldLayoutId id="2147484057" r:id="rId9"/>
    <p:sldLayoutId id="2147484058" r:id="rId10"/>
    <p:sldLayoutId id="2147484059"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buFont typeface="Arial" charset="0"/>
        <a:defRPr sz="3400" kern="1200">
          <a:solidFill>
            <a:srgbClr val="4A3A2A"/>
          </a:solidFill>
          <a:latin typeface="+mj-lt"/>
          <a:ea typeface="+mj-ea"/>
          <a:cs typeface="+mj-cs"/>
        </a:defRPr>
      </a:lvl1pPr>
      <a:lvl2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2pPr>
      <a:lvl3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3pPr>
      <a:lvl4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4pPr>
      <a:lvl5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5pPr>
      <a:lvl6pPr marL="4572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6pPr>
      <a:lvl7pPr marL="9144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7pPr>
      <a:lvl8pPr marL="13716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8pPr>
      <a:lvl9pPr marL="18288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9pPr>
    </p:titleStyle>
    <p:bodyStyle>
      <a:lvl1pPr marL="273050" indent="-228600" algn="l" rtl="0" eaLnBrk="0" fontAlgn="base" hangingPunct="0">
        <a:lnSpc>
          <a:spcPct val="90000"/>
        </a:lnSpc>
        <a:spcBef>
          <a:spcPts val="1800"/>
        </a:spcBef>
        <a:spcAft>
          <a:spcPct val="0"/>
        </a:spcAft>
        <a:buSzPct val="80000"/>
        <a:buFont typeface="Arial" charset="0"/>
        <a:buChar char="•"/>
        <a:defRPr sz="2000" kern="1200">
          <a:solidFill>
            <a:schemeClr val="tx1"/>
          </a:solidFill>
          <a:latin typeface="+mn-lt"/>
          <a:ea typeface="+mn-ea"/>
          <a:cs typeface="+mn-cs"/>
        </a:defRPr>
      </a:lvl1pPr>
      <a:lvl2pPr marL="593725" indent="-228600" algn="l" rtl="0" eaLnBrk="0" fontAlgn="base" hangingPunct="0">
        <a:lnSpc>
          <a:spcPct val="90000"/>
        </a:lnSpc>
        <a:spcBef>
          <a:spcPts val="1000"/>
        </a:spcBef>
        <a:spcAft>
          <a:spcPct val="0"/>
        </a:spcAft>
        <a:buSzPct val="80000"/>
        <a:buFont typeface="Arial" charset="0"/>
        <a:buChar char="•"/>
        <a:defRPr kern="1200">
          <a:solidFill>
            <a:schemeClr val="tx1"/>
          </a:solidFill>
          <a:latin typeface="+mn-lt"/>
          <a:ea typeface="+mn-ea"/>
          <a:cs typeface="+mn-cs"/>
        </a:defRPr>
      </a:lvl2pPr>
      <a:lvl3pPr marL="914400" indent="-228600" algn="l" rtl="0" eaLnBrk="0" fontAlgn="base" hangingPunct="0">
        <a:lnSpc>
          <a:spcPct val="90000"/>
        </a:lnSpc>
        <a:spcBef>
          <a:spcPts val="800"/>
        </a:spcBef>
        <a:spcAft>
          <a:spcPct val="0"/>
        </a:spcAft>
        <a:buSzPct val="80000"/>
        <a:buFont typeface="Arial" charset="0"/>
        <a:buChar char="•"/>
        <a:defRPr sz="1600" kern="1200">
          <a:solidFill>
            <a:schemeClr val="tx1"/>
          </a:solidFill>
          <a:latin typeface="+mn-lt"/>
          <a:ea typeface="+mn-ea"/>
          <a:cs typeface="+mn-cs"/>
        </a:defRPr>
      </a:lvl3pPr>
      <a:lvl4pPr marL="1233488"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4pPr>
      <a:lvl5pPr marL="1554163"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6"/>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436"/>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solidFill>
                  <a:prstClr val="black">
                    <a:tint val="75000"/>
                  </a:prstClr>
                </a:solidFill>
              </a:rPr>
              <a:pPr/>
              <a:t>05.11.2016</a:t>
            </a:fld>
            <a:endParaRPr lang="ru-RU">
              <a:solidFill>
                <a:prstClr val="black">
                  <a:tint val="75000"/>
                </a:prstClr>
              </a:solidFill>
            </a:endParaRPr>
          </a:p>
        </p:txBody>
      </p:sp>
      <p:sp>
        <p:nvSpPr>
          <p:cNvPr id="5" name="Нижний колонтитул 4"/>
          <p:cNvSpPr>
            <a:spLocks noGrp="1"/>
          </p:cNvSpPr>
          <p:nvPr>
            <p:ph type="ftr" sz="quarter" idx="3"/>
          </p:nvPr>
        </p:nvSpPr>
        <p:spPr>
          <a:xfrm>
            <a:off x="3124200" y="6356436"/>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solidFill>
                <a:prstClr val="black">
                  <a:tint val="75000"/>
                </a:prstClr>
              </a:solidFill>
            </a:endParaRPr>
          </a:p>
        </p:txBody>
      </p:sp>
      <p:sp>
        <p:nvSpPr>
          <p:cNvPr id="6" name="Номер слайда 5"/>
          <p:cNvSpPr>
            <a:spLocks noGrp="1"/>
          </p:cNvSpPr>
          <p:nvPr>
            <p:ph type="sldNum" sz="quarter" idx="4"/>
          </p:nvPr>
        </p:nvSpPr>
        <p:spPr>
          <a:xfrm>
            <a:off x="6553200" y="6356436"/>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solidFill>
                  <a:prstClr val="black">
                    <a:tint val="75000"/>
                  </a:prstClr>
                </a:solidFill>
              </a:rPr>
              <a:pPr/>
              <a:t>‹#›</a:t>
            </a:fld>
            <a:endParaRPr lang="ru-RU">
              <a:solidFill>
                <a:prstClr val="black">
                  <a:tint val="75000"/>
                </a:prstClr>
              </a:solidFill>
            </a:endParaRPr>
          </a:p>
        </p:txBody>
      </p:sp>
    </p:spTree>
    <p:extLst>
      <p:ext uri="{BB962C8B-B14F-4D97-AF65-F5344CB8AC3E}">
        <p14:creationId xmlns:p14="http://schemas.microsoft.com/office/powerpoint/2010/main" val="3271785514"/>
      </p:ext>
    </p:extLst>
  </p:cSld>
  <p:clrMap bg1="lt1" tx1="dk1" bg2="lt2" tx2="dk2" accent1="accent1" accent2="accent2" accent3="accent3" accent4="accent4" accent5="accent5" accent6="accent6" hlink="hlink" folHlink="folHlink"/>
  <p:sldLayoutIdLst>
    <p:sldLayoutId id="2147484061" r:id="rId1"/>
    <p:sldLayoutId id="2147484062" r:id="rId2"/>
    <p:sldLayoutId id="2147484063" r:id="rId3"/>
    <p:sldLayoutId id="2147484064" r:id="rId4"/>
    <p:sldLayoutId id="2147484065" r:id="rId5"/>
    <p:sldLayoutId id="2147484066" r:id="rId6"/>
    <p:sldLayoutId id="2147484067" r:id="rId7"/>
    <p:sldLayoutId id="2147484068" r:id="rId8"/>
    <p:sldLayoutId id="2147484069" r:id="rId9"/>
    <p:sldLayoutId id="2147484070" r:id="rId10"/>
    <p:sldLayoutId id="2147484071" r:id="rId11"/>
    <p:sldLayoutId id="2147484072"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6000"/>
              </a:schemeClr>
            </a:gs>
            <a:gs pos="79000">
              <a:schemeClr val="bg1"/>
            </a:gs>
          </a:gsLst>
          <a:lin ang="5400000" scaled="0"/>
        </a:gradFill>
        <a:effectLst/>
      </p:bgPr>
    </p:bg>
    <p:spTree>
      <p:nvGrpSpPr>
        <p:cNvPr id="1" name=""/>
        <p:cNvGrpSpPr/>
        <p:nvPr/>
      </p:nvGrpSpPr>
      <p:grpSpPr>
        <a:xfrm>
          <a:off x="0" y="0"/>
          <a:ext cx="0" cy="0"/>
          <a:chOff x="0" y="0"/>
          <a:chExt cx="0" cy="0"/>
        </a:xfrm>
      </p:grpSpPr>
      <p:grpSp>
        <p:nvGrpSpPr>
          <p:cNvPr id="1026" name="Группа 7"/>
          <p:cNvGrpSpPr>
            <a:grpSpLocks/>
          </p:cNvGrpSpPr>
          <p:nvPr/>
        </p:nvGrpSpPr>
        <p:grpSpPr bwMode="auto">
          <a:xfrm flipV="1">
            <a:off x="41" y="6308808"/>
            <a:ext cx="9141619" cy="549275"/>
            <a:chOff x="0" y="0"/>
            <a:chExt cx="12188825" cy="713232"/>
          </a:xfrm>
        </p:grpSpPr>
        <p:sp>
          <p:nvSpPr>
            <p:cNvPr id="9" name="Прямоугольник 8"/>
            <p:cNvSpPr/>
            <p:nvPr/>
          </p:nvSpPr>
          <p:spPr bwMode="auto">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bwMode="auto">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1027" name="Заголовок 1"/>
          <p:cNvSpPr>
            <a:spLocks noGrp="1"/>
          </p:cNvSpPr>
          <p:nvPr>
            <p:ph type="title"/>
          </p:nvPr>
        </p:nvSpPr>
        <p:spPr bwMode="auto">
          <a:xfrm>
            <a:off x="1006080" y="438156"/>
            <a:ext cx="7131844"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1006080" y="1673225"/>
            <a:ext cx="713184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656787" y="6391358"/>
            <a:ext cx="720328" cy="238125"/>
          </a:xfrm>
          <a:prstGeom prst="rect">
            <a:avLst/>
          </a:prstGeom>
        </p:spPr>
        <p:txBody>
          <a:bodyPr vert="horz" lIns="91440" tIns="45720" rIns="91440" bIns="45720" rtlCol="0" anchor="ctr"/>
          <a:lstStyle>
            <a:lvl1pPr algn="r" eaLnBrk="1" fontAlgn="auto" hangingPunct="1">
              <a:spcBef>
                <a:spcPts val="0"/>
              </a:spcBef>
              <a:spcAft>
                <a:spcPts val="0"/>
              </a:spcAft>
              <a:defRPr sz="800">
                <a:solidFill>
                  <a:schemeClr val="tx1"/>
                </a:solidFill>
                <a:latin typeface="+mn-lt"/>
              </a:defRPr>
            </a:lvl1pPr>
          </a:lstStyle>
          <a:p>
            <a:pPr>
              <a:defRPr/>
            </a:pPr>
            <a:fld id="{ED7E2D41-7952-438D-BB85-E1DFFF7CFB7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3"/>
          </p:nvPr>
        </p:nvSpPr>
        <p:spPr>
          <a:xfrm>
            <a:off x="1006120" y="6391358"/>
            <a:ext cx="5369719" cy="238125"/>
          </a:xfrm>
          <a:prstGeom prst="rect">
            <a:avLst/>
          </a:prstGeom>
        </p:spPr>
        <p:txBody>
          <a:bodyPr vert="horz" lIns="91440" tIns="45720" rIns="91440" bIns="45720" rtlCol="0" anchor="ctr"/>
          <a:lstStyle>
            <a:lvl1pPr algn="l" eaLnBrk="1" fontAlgn="auto" hangingPunct="1">
              <a:spcBef>
                <a:spcPts val="0"/>
              </a:spcBef>
              <a:spcAft>
                <a:spcPts val="0"/>
              </a:spcAft>
              <a:defRPr sz="800" cap="all" baseline="0">
                <a:solidFill>
                  <a:schemeClr val="tx1"/>
                </a:solidFill>
                <a:latin typeface="+mn-lt"/>
              </a:defRPr>
            </a:lvl1pPr>
          </a:lstStyle>
          <a:p>
            <a:pPr>
              <a:defRPr/>
            </a:pPr>
            <a:endParaRPr lang="ru-RU">
              <a:solidFill>
                <a:srgbClr val="624D38"/>
              </a:solidFill>
            </a:endParaRPr>
          </a:p>
        </p:txBody>
      </p:sp>
      <p:sp>
        <p:nvSpPr>
          <p:cNvPr id="6" name="Номер слайда 5"/>
          <p:cNvSpPr>
            <a:spLocks noGrp="1"/>
          </p:cNvSpPr>
          <p:nvPr>
            <p:ph type="sldNum" sz="quarter" idx="4"/>
          </p:nvPr>
        </p:nvSpPr>
        <p:spPr>
          <a:xfrm>
            <a:off x="7658101" y="6391358"/>
            <a:ext cx="479822" cy="238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a:lvl1pPr>
          </a:lstStyle>
          <a:p>
            <a:pPr fontAlgn="base">
              <a:spcBef>
                <a:spcPct val="0"/>
              </a:spcBef>
              <a:spcAft>
                <a:spcPct val="0"/>
              </a:spcAft>
              <a:defRPr/>
            </a:pPr>
            <a:fld id="{4FDEADF4-0FC5-46A2-826D-1E644FD3A4E8}" type="slidenum">
              <a:rPr lang="ru-RU">
                <a:solidFill>
                  <a:srgbClr val="624D38"/>
                </a:solidFill>
              </a:rPr>
              <a:pPr fontAlgn="base">
                <a:spcBef>
                  <a:spcPct val="0"/>
                </a:spcBef>
                <a:spcAft>
                  <a:spcPct val="0"/>
                </a:spcAft>
                <a:defRPr/>
              </a:pPr>
              <a:t>‹#›</a:t>
            </a:fld>
            <a:endParaRPr lang="ru-RU">
              <a:solidFill>
                <a:srgbClr val="624D38"/>
              </a:solidFill>
            </a:endParaRPr>
          </a:p>
        </p:txBody>
      </p:sp>
    </p:spTree>
    <p:extLst>
      <p:ext uri="{BB962C8B-B14F-4D97-AF65-F5344CB8AC3E}">
        <p14:creationId xmlns:p14="http://schemas.microsoft.com/office/powerpoint/2010/main" val="385682930"/>
      </p:ext>
    </p:extLst>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buFont typeface="Arial" charset="0"/>
        <a:defRPr sz="3400" kern="1200">
          <a:solidFill>
            <a:srgbClr val="4A3A2A"/>
          </a:solidFill>
          <a:latin typeface="+mj-lt"/>
          <a:ea typeface="+mj-ea"/>
          <a:cs typeface="+mj-cs"/>
        </a:defRPr>
      </a:lvl1pPr>
      <a:lvl2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2pPr>
      <a:lvl3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3pPr>
      <a:lvl4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4pPr>
      <a:lvl5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5pPr>
      <a:lvl6pPr marL="4572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6pPr>
      <a:lvl7pPr marL="9144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7pPr>
      <a:lvl8pPr marL="13716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8pPr>
      <a:lvl9pPr marL="18288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9pPr>
    </p:titleStyle>
    <p:bodyStyle>
      <a:lvl1pPr marL="273050" indent="-228600" algn="l" rtl="0" eaLnBrk="0" fontAlgn="base" hangingPunct="0">
        <a:lnSpc>
          <a:spcPct val="90000"/>
        </a:lnSpc>
        <a:spcBef>
          <a:spcPts val="1800"/>
        </a:spcBef>
        <a:spcAft>
          <a:spcPct val="0"/>
        </a:spcAft>
        <a:buSzPct val="80000"/>
        <a:buFont typeface="Arial" charset="0"/>
        <a:buChar char="•"/>
        <a:defRPr sz="2000" kern="1200">
          <a:solidFill>
            <a:schemeClr val="tx1"/>
          </a:solidFill>
          <a:latin typeface="+mn-lt"/>
          <a:ea typeface="+mn-ea"/>
          <a:cs typeface="+mn-cs"/>
        </a:defRPr>
      </a:lvl1pPr>
      <a:lvl2pPr marL="593725" indent="-228600" algn="l" rtl="0" eaLnBrk="0" fontAlgn="base" hangingPunct="0">
        <a:lnSpc>
          <a:spcPct val="90000"/>
        </a:lnSpc>
        <a:spcBef>
          <a:spcPts val="1000"/>
        </a:spcBef>
        <a:spcAft>
          <a:spcPct val="0"/>
        </a:spcAft>
        <a:buSzPct val="80000"/>
        <a:buFont typeface="Arial" charset="0"/>
        <a:buChar char="•"/>
        <a:defRPr kern="1200">
          <a:solidFill>
            <a:schemeClr val="tx1"/>
          </a:solidFill>
          <a:latin typeface="+mn-lt"/>
          <a:ea typeface="+mn-ea"/>
          <a:cs typeface="+mn-cs"/>
        </a:defRPr>
      </a:lvl2pPr>
      <a:lvl3pPr marL="914400" indent="-228600" algn="l" rtl="0" eaLnBrk="0" fontAlgn="base" hangingPunct="0">
        <a:lnSpc>
          <a:spcPct val="90000"/>
        </a:lnSpc>
        <a:spcBef>
          <a:spcPts val="800"/>
        </a:spcBef>
        <a:spcAft>
          <a:spcPct val="0"/>
        </a:spcAft>
        <a:buSzPct val="80000"/>
        <a:buFont typeface="Arial" charset="0"/>
        <a:buChar char="•"/>
        <a:defRPr sz="1600" kern="1200">
          <a:solidFill>
            <a:schemeClr val="tx1"/>
          </a:solidFill>
          <a:latin typeface="+mn-lt"/>
          <a:ea typeface="+mn-ea"/>
          <a:cs typeface="+mn-cs"/>
        </a:defRPr>
      </a:lvl3pPr>
      <a:lvl4pPr marL="1233488"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4pPr>
      <a:lvl5pPr marL="1554163"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6000"/>
              </a:schemeClr>
            </a:gs>
            <a:gs pos="79000">
              <a:schemeClr val="bg1"/>
            </a:gs>
          </a:gsLst>
          <a:lin ang="5400000" scaled="0"/>
        </a:gradFill>
        <a:effectLst/>
      </p:bgPr>
    </p:bg>
    <p:spTree>
      <p:nvGrpSpPr>
        <p:cNvPr id="1" name=""/>
        <p:cNvGrpSpPr/>
        <p:nvPr/>
      </p:nvGrpSpPr>
      <p:grpSpPr>
        <a:xfrm>
          <a:off x="0" y="0"/>
          <a:ext cx="0" cy="0"/>
          <a:chOff x="0" y="0"/>
          <a:chExt cx="0" cy="0"/>
        </a:xfrm>
      </p:grpSpPr>
      <p:grpSp>
        <p:nvGrpSpPr>
          <p:cNvPr id="1026" name="Группа 7"/>
          <p:cNvGrpSpPr>
            <a:grpSpLocks/>
          </p:cNvGrpSpPr>
          <p:nvPr/>
        </p:nvGrpSpPr>
        <p:grpSpPr bwMode="auto">
          <a:xfrm flipV="1">
            <a:off x="36" y="6308798"/>
            <a:ext cx="9141619" cy="549275"/>
            <a:chOff x="0" y="0"/>
            <a:chExt cx="12188825" cy="713232"/>
          </a:xfrm>
        </p:grpSpPr>
        <p:sp>
          <p:nvSpPr>
            <p:cNvPr id="9" name="Прямоугольник 8"/>
            <p:cNvSpPr/>
            <p:nvPr/>
          </p:nvSpPr>
          <p:spPr bwMode="auto">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bwMode="auto">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1027" name="Заголовок 1"/>
          <p:cNvSpPr>
            <a:spLocks noGrp="1"/>
          </p:cNvSpPr>
          <p:nvPr>
            <p:ph type="title"/>
          </p:nvPr>
        </p:nvSpPr>
        <p:spPr bwMode="auto">
          <a:xfrm>
            <a:off x="1006080" y="438156"/>
            <a:ext cx="7131844"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1006080" y="1673225"/>
            <a:ext cx="713184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656787" y="6391348"/>
            <a:ext cx="720328" cy="238125"/>
          </a:xfrm>
          <a:prstGeom prst="rect">
            <a:avLst/>
          </a:prstGeom>
        </p:spPr>
        <p:txBody>
          <a:bodyPr vert="horz" lIns="91440" tIns="45720" rIns="91440" bIns="45720" rtlCol="0" anchor="ctr"/>
          <a:lstStyle>
            <a:lvl1pPr algn="r" eaLnBrk="1" fontAlgn="auto" hangingPunct="1">
              <a:spcBef>
                <a:spcPts val="0"/>
              </a:spcBef>
              <a:spcAft>
                <a:spcPts val="0"/>
              </a:spcAft>
              <a:defRPr sz="800">
                <a:solidFill>
                  <a:schemeClr val="tx1"/>
                </a:solidFill>
                <a:latin typeface="+mn-lt"/>
              </a:defRPr>
            </a:lvl1pPr>
          </a:lstStyle>
          <a:p>
            <a:pPr>
              <a:defRPr/>
            </a:pPr>
            <a:fld id="{ED7E2D41-7952-438D-BB85-E1DFFF7CFB7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3"/>
          </p:nvPr>
        </p:nvSpPr>
        <p:spPr>
          <a:xfrm>
            <a:off x="1006115" y="6391348"/>
            <a:ext cx="5369719" cy="238125"/>
          </a:xfrm>
          <a:prstGeom prst="rect">
            <a:avLst/>
          </a:prstGeom>
        </p:spPr>
        <p:txBody>
          <a:bodyPr vert="horz" lIns="91440" tIns="45720" rIns="91440" bIns="45720" rtlCol="0" anchor="ctr"/>
          <a:lstStyle>
            <a:lvl1pPr algn="l" eaLnBrk="1" fontAlgn="auto" hangingPunct="1">
              <a:spcBef>
                <a:spcPts val="0"/>
              </a:spcBef>
              <a:spcAft>
                <a:spcPts val="0"/>
              </a:spcAft>
              <a:defRPr sz="800" cap="all" baseline="0">
                <a:solidFill>
                  <a:schemeClr val="tx1"/>
                </a:solidFill>
                <a:latin typeface="+mn-lt"/>
              </a:defRPr>
            </a:lvl1pPr>
          </a:lstStyle>
          <a:p>
            <a:pPr>
              <a:defRPr/>
            </a:pPr>
            <a:endParaRPr lang="ru-RU">
              <a:solidFill>
                <a:srgbClr val="624D38"/>
              </a:solidFill>
            </a:endParaRPr>
          </a:p>
        </p:txBody>
      </p:sp>
      <p:sp>
        <p:nvSpPr>
          <p:cNvPr id="6" name="Номер слайда 5"/>
          <p:cNvSpPr>
            <a:spLocks noGrp="1"/>
          </p:cNvSpPr>
          <p:nvPr>
            <p:ph type="sldNum" sz="quarter" idx="4"/>
          </p:nvPr>
        </p:nvSpPr>
        <p:spPr>
          <a:xfrm>
            <a:off x="7658101" y="6391348"/>
            <a:ext cx="479822" cy="238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a:lvl1pPr>
          </a:lstStyle>
          <a:p>
            <a:pPr fontAlgn="base">
              <a:spcBef>
                <a:spcPct val="0"/>
              </a:spcBef>
              <a:spcAft>
                <a:spcPct val="0"/>
              </a:spcAft>
              <a:defRPr/>
            </a:pPr>
            <a:fld id="{4FDEADF4-0FC5-46A2-826D-1E644FD3A4E8}" type="slidenum">
              <a:rPr lang="ru-RU">
                <a:solidFill>
                  <a:srgbClr val="624D38"/>
                </a:solidFill>
              </a:rPr>
              <a:pPr fontAlgn="base">
                <a:spcBef>
                  <a:spcPct val="0"/>
                </a:spcBef>
                <a:spcAft>
                  <a:spcPct val="0"/>
                </a:spcAft>
                <a:defRPr/>
              </a:pPr>
              <a:t>‹#›</a:t>
            </a:fld>
            <a:endParaRPr lang="ru-RU">
              <a:solidFill>
                <a:srgbClr val="624D38"/>
              </a:solidFill>
            </a:endParaRPr>
          </a:p>
        </p:txBody>
      </p:sp>
    </p:spTree>
    <p:extLst>
      <p:ext uri="{BB962C8B-B14F-4D97-AF65-F5344CB8AC3E}">
        <p14:creationId xmlns:p14="http://schemas.microsoft.com/office/powerpoint/2010/main" val="1677658729"/>
      </p:ext>
    </p:extLst>
  </p:cSld>
  <p:clrMap bg1="lt1" tx1="dk1" bg2="lt2" tx2="dk2" accent1="accent1" accent2="accent2" accent3="accent3" accent4="accent4" accent5="accent5" accent6="accent6" hlink="hlink" folHlink="folHlink"/>
  <p:sldLayoutIdLst>
    <p:sldLayoutId id="2147484086" r:id="rId1"/>
    <p:sldLayoutId id="2147484087" r:id="rId2"/>
    <p:sldLayoutId id="2147484088" r:id="rId3"/>
    <p:sldLayoutId id="2147484089" r:id="rId4"/>
    <p:sldLayoutId id="2147484090" r:id="rId5"/>
    <p:sldLayoutId id="2147484091" r:id="rId6"/>
    <p:sldLayoutId id="2147484092" r:id="rId7"/>
    <p:sldLayoutId id="2147484093" r:id="rId8"/>
    <p:sldLayoutId id="2147484094" r:id="rId9"/>
    <p:sldLayoutId id="2147484095" r:id="rId10"/>
    <p:sldLayoutId id="2147484096"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buFont typeface="Arial" charset="0"/>
        <a:defRPr sz="3400" kern="1200">
          <a:solidFill>
            <a:srgbClr val="4A3A2A"/>
          </a:solidFill>
          <a:latin typeface="+mj-lt"/>
          <a:ea typeface="+mj-ea"/>
          <a:cs typeface="+mj-cs"/>
        </a:defRPr>
      </a:lvl1pPr>
      <a:lvl2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2pPr>
      <a:lvl3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3pPr>
      <a:lvl4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4pPr>
      <a:lvl5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5pPr>
      <a:lvl6pPr marL="4572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6pPr>
      <a:lvl7pPr marL="9144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7pPr>
      <a:lvl8pPr marL="13716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8pPr>
      <a:lvl9pPr marL="18288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9pPr>
    </p:titleStyle>
    <p:bodyStyle>
      <a:lvl1pPr marL="273050" indent="-228600" algn="l" rtl="0" eaLnBrk="0" fontAlgn="base" hangingPunct="0">
        <a:lnSpc>
          <a:spcPct val="90000"/>
        </a:lnSpc>
        <a:spcBef>
          <a:spcPts val="1800"/>
        </a:spcBef>
        <a:spcAft>
          <a:spcPct val="0"/>
        </a:spcAft>
        <a:buSzPct val="80000"/>
        <a:buFont typeface="Arial" charset="0"/>
        <a:buChar char="•"/>
        <a:defRPr sz="2000" kern="1200">
          <a:solidFill>
            <a:schemeClr val="tx1"/>
          </a:solidFill>
          <a:latin typeface="+mn-lt"/>
          <a:ea typeface="+mn-ea"/>
          <a:cs typeface="+mn-cs"/>
        </a:defRPr>
      </a:lvl1pPr>
      <a:lvl2pPr marL="593725" indent="-228600" algn="l" rtl="0" eaLnBrk="0" fontAlgn="base" hangingPunct="0">
        <a:lnSpc>
          <a:spcPct val="90000"/>
        </a:lnSpc>
        <a:spcBef>
          <a:spcPts val="1000"/>
        </a:spcBef>
        <a:spcAft>
          <a:spcPct val="0"/>
        </a:spcAft>
        <a:buSzPct val="80000"/>
        <a:buFont typeface="Arial" charset="0"/>
        <a:buChar char="•"/>
        <a:defRPr kern="1200">
          <a:solidFill>
            <a:schemeClr val="tx1"/>
          </a:solidFill>
          <a:latin typeface="+mn-lt"/>
          <a:ea typeface="+mn-ea"/>
          <a:cs typeface="+mn-cs"/>
        </a:defRPr>
      </a:lvl2pPr>
      <a:lvl3pPr marL="914400" indent="-228600" algn="l" rtl="0" eaLnBrk="0" fontAlgn="base" hangingPunct="0">
        <a:lnSpc>
          <a:spcPct val="90000"/>
        </a:lnSpc>
        <a:spcBef>
          <a:spcPts val="800"/>
        </a:spcBef>
        <a:spcAft>
          <a:spcPct val="0"/>
        </a:spcAft>
        <a:buSzPct val="80000"/>
        <a:buFont typeface="Arial" charset="0"/>
        <a:buChar char="•"/>
        <a:defRPr sz="1600" kern="1200">
          <a:solidFill>
            <a:schemeClr val="tx1"/>
          </a:solidFill>
          <a:latin typeface="+mn-lt"/>
          <a:ea typeface="+mn-ea"/>
          <a:cs typeface="+mn-cs"/>
        </a:defRPr>
      </a:lvl3pPr>
      <a:lvl4pPr marL="1233488"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4pPr>
      <a:lvl5pPr marL="1554163"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6000"/>
              </a:schemeClr>
            </a:gs>
            <a:gs pos="79000">
              <a:schemeClr val="bg1"/>
            </a:gs>
          </a:gsLst>
          <a:lin ang="5400000" scaled="0"/>
        </a:gradFill>
        <a:effectLst/>
      </p:bgPr>
    </p:bg>
    <p:spTree>
      <p:nvGrpSpPr>
        <p:cNvPr id="1" name=""/>
        <p:cNvGrpSpPr/>
        <p:nvPr/>
      </p:nvGrpSpPr>
      <p:grpSpPr>
        <a:xfrm>
          <a:off x="0" y="0"/>
          <a:ext cx="0" cy="0"/>
          <a:chOff x="0" y="0"/>
          <a:chExt cx="0" cy="0"/>
        </a:xfrm>
      </p:grpSpPr>
      <p:grpSp>
        <p:nvGrpSpPr>
          <p:cNvPr id="1026" name="Группа 7"/>
          <p:cNvGrpSpPr>
            <a:grpSpLocks/>
          </p:cNvGrpSpPr>
          <p:nvPr/>
        </p:nvGrpSpPr>
        <p:grpSpPr bwMode="auto">
          <a:xfrm flipV="1">
            <a:off x="30" y="6308786"/>
            <a:ext cx="9141619" cy="549275"/>
            <a:chOff x="0" y="0"/>
            <a:chExt cx="12188825" cy="713232"/>
          </a:xfrm>
        </p:grpSpPr>
        <p:sp>
          <p:nvSpPr>
            <p:cNvPr id="9" name="Прямоугольник 8"/>
            <p:cNvSpPr/>
            <p:nvPr/>
          </p:nvSpPr>
          <p:spPr bwMode="auto">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bwMode="auto">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1027" name="Заголовок 1"/>
          <p:cNvSpPr>
            <a:spLocks noGrp="1"/>
          </p:cNvSpPr>
          <p:nvPr>
            <p:ph type="title"/>
          </p:nvPr>
        </p:nvSpPr>
        <p:spPr bwMode="auto">
          <a:xfrm>
            <a:off x="1006080" y="438156"/>
            <a:ext cx="7131844"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1006080" y="1673225"/>
            <a:ext cx="713184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656787" y="6391336"/>
            <a:ext cx="720328" cy="238125"/>
          </a:xfrm>
          <a:prstGeom prst="rect">
            <a:avLst/>
          </a:prstGeom>
        </p:spPr>
        <p:txBody>
          <a:bodyPr vert="horz" lIns="91440" tIns="45720" rIns="91440" bIns="45720" rtlCol="0" anchor="ctr"/>
          <a:lstStyle>
            <a:lvl1pPr algn="r" eaLnBrk="1" fontAlgn="auto" hangingPunct="1">
              <a:spcBef>
                <a:spcPts val="0"/>
              </a:spcBef>
              <a:spcAft>
                <a:spcPts val="0"/>
              </a:spcAft>
              <a:defRPr sz="800">
                <a:solidFill>
                  <a:schemeClr val="tx1"/>
                </a:solidFill>
                <a:latin typeface="+mn-lt"/>
              </a:defRPr>
            </a:lvl1pPr>
          </a:lstStyle>
          <a:p>
            <a:pPr>
              <a:defRPr/>
            </a:pPr>
            <a:fld id="{ED7E2D41-7952-438D-BB85-E1DFFF7CFB7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3"/>
          </p:nvPr>
        </p:nvSpPr>
        <p:spPr>
          <a:xfrm>
            <a:off x="1006109" y="6391336"/>
            <a:ext cx="5369719" cy="238125"/>
          </a:xfrm>
          <a:prstGeom prst="rect">
            <a:avLst/>
          </a:prstGeom>
        </p:spPr>
        <p:txBody>
          <a:bodyPr vert="horz" lIns="91440" tIns="45720" rIns="91440" bIns="45720" rtlCol="0" anchor="ctr"/>
          <a:lstStyle>
            <a:lvl1pPr algn="l" eaLnBrk="1" fontAlgn="auto" hangingPunct="1">
              <a:spcBef>
                <a:spcPts val="0"/>
              </a:spcBef>
              <a:spcAft>
                <a:spcPts val="0"/>
              </a:spcAft>
              <a:defRPr sz="800" cap="all" baseline="0">
                <a:solidFill>
                  <a:schemeClr val="tx1"/>
                </a:solidFill>
                <a:latin typeface="+mn-lt"/>
              </a:defRPr>
            </a:lvl1pPr>
          </a:lstStyle>
          <a:p>
            <a:pPr>
              <a:defRPr/>
            </a:pPr>
            <a:endParaRPr lang="ru-RU">
              <a:solidFill>
                <a:srgbClr val="624D38"/>
              </a:solidFill>
            </a:endParaRPr>
          </a:p>
        </p:txBody>
      </p:sp>
      <p:sp>
        <p:nvSpPr>
          <p:cNvPr id="6" name="Номер слайда 5"/>
          <p:cNvSpPr>
            <a:spLocks noGrp="1"/>
          </p:cNvSpPr>
          <p:nvPr>
            <p:ph type="sldNum" sz="quarter" idx="4"/>
          </p:nvPr>
        </p:nvSpPr>
        <p:spPr>
          <a:xfrm>
            <a:off x="7658101" y="6391336"/>
            <a:ext cx="479822" cy="238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a:lvl1pPr>
          </a:lstStyle>
          <a:p>
            <a:pPr fontAlgn="base">
              <a:spcBef>
                <a:spcPct val="0"/>
              </a:spcBef>
              <a:spcAft>
                <a:spcPct val="0"/>
              </a:spcAft>
              <a:defRPr/>
            </a:pPr>
            <a:fld id="{4FDEADF4-0FC5-46A2-826D-1E644FD3A4E8}" type="slidenum">
              <a:rPr lang="ru-RU">
                <a:solidFill>
                  <a:srgbClr val="624D38"/>
                </a:solidFill>
              </a:rPr>
              <a:pPr fontAlgn="base">
                <a:spcBef>
                  <a:spcPct val="0"/>
                </a:spcBef>
                <a:spcAft>
                  <a:spcPct val="0"/>
                </a:spcAft>
                <a:defRPr/>
              </a:pPr>
              <a:t>‹#›</a:t>
            </a:fld>
            <a:endParaRPr lang="ru-RU">
              <a:solidFill>
                <a:srgbClr val="624D38"/>
              </a:solidFill>
            </a:endParaRPr>
          </a:p>
        </p:txBody>
      </p:sp>
    </p:spTree>
    <p:extLst>
      <p:ext uri="{BB962C8B-B14F-4D97-AF65-F5344CB8AC3E}">
        <p14:creationId xmlns:p14="http://schemas.microsoft.com/office/powerpoint/2010/main" val="1911208428"/>
      </p:ext>
    </p:extLst>
  </p:cSld>
  <p:clrMap bg1="lt1" tx1="dk1" bg2="lt2" tx2="dk2" accent1="accent1" accent2="accent2" accent3="accent3" accent4="accent4" accent5="accent5" accent6="accent6" hlink="hlink" folHlink="folHlink"/>
  <p:sldLayoutIdLst>
    <p:sldLayoutId id="2147484098" r:id="rId1"/>
    <p:sldLayoutId id="2147484099" r:id="rId2"/>
    <p:sldLayoutId id="2147484100" r:id="rId3"/>
    <p:sldLayoutId id="2147484101" r:id="rId4"/>
    <p:sldLayoutId id="2147484102" r:id="rId5"/>
    <p:sldLayoutId id="2147484103" r:id="rId6"/>
    <p:sldLayoutId id="2147484104" r:id="rId7"/>
    <p:sldLayoutId id="2147484105" r:id="rId8"/>
    <p:sldLayoutId id="2147484106" r:id="rId9"/>
    <p:sldLayoutId id="2147484107" r:id="rId10"/>
    <p:sldLayoutId id="2147484108"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buFont typeface="Arial" charset="0"/>
        <a:defRPr sz="3400" kern="1200">
          <a:solidFill>
            <a:srgbClr val="4A3A2A"/>
          </a:solidFill>
          <a:latin typeface="+mj-lt"/>
          <a:ea typeface="+mj-ea"/>
          <a:cs typeface="+mj-cs"/>
        </a:defRPr>
      </a:lvl1pPr>
      <a:lvl2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2pPr>
      <a:lvl3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3pPr>
      <a:lvl4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4pPr>
      <a:lvl5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5pPr>
      <a:lvl6pPr marL="4572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6pPr>
      <a:lvl7pPr marL="9144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7pPr>
      <a:lvl8pPr marL="13716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8pPr>
      <a:lvl9pPr marL="18288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9pPr>
    </p:titleStyle>
    <p:bodyStyle>
      <a:lvl1pPr marL="273050" indent="-228600" algn="l" rtl="0" eaLnBrk="0" fontAlgn="base" hangingPunct="0">
        <a:lnSpc>
          <a:spcPct val="90000"/>
        </a:lnSpc>
        <a:spcBef>
          <a:spcPts val="1800"/>
        </a:spcBef>
        <a:spcAft>
          <a:spcPct val="0"/>
        </a:spcAft>
        <a:buSzPct val="80000"/>
        <a:buFont typeface="Arial" charset="0"/>
        <a:buChar char="•"/>
        <a:defRPr sz="2000" kern="1200">
          <a:solidFill>
            <a:schemeClr val="tx1"/>
          </a:solidFill>
          <a:latin typeface="+mn-lt"/>
          <a:ea typeface="+mn-ea"/>
          <a:cs typeface="+mn-cs"/>
        </a:defRPr>
      </a:lvl1pPr>
      <a:lvl2pPr marL="593725" indent="-228600" algn="l" rtl="0" eaLnBrk="0" fontAlgn="base" hangingPunct="0">
        <a:lnSpc>
          <a:spcPct val="90000"/>
        </a:lnSpc>
        <a:spcBef>
          <a:spcPts val="1000"/>
        </a:spcBef>
        <a:spcAft>
          <a:spcPct val="0"/>
        </a:spcAft>
        <a:buSzPct val="80000"/>
        <a:buFont typeface="Arial" charset="0"/>
        <a:buChar char="•"/>
        <a:defRPr kern="1200">
          <a:solidFill>
            <a:schemeClr val="tx1"/>
          </a:solidFill>
          <a:latin typeface="+mn-lt"/>
          <a:ea typeface="+mn-ea"/>
          <a:cs typeface="+mn-cs"/>
        </a:defRPr>
      </a:lvl2pPr>
      <a:lvl3pPr marL="914400" indent="-228600" algn="l" rtl="0" eaLnBrk="0" fontAlgn="base" hangingPunct="0">
        <a:lnSpc>
          <a:spcPct val="90000"/>
        </a:lnSpc>
        <a:spcBef>
          <a:spcPts val="800"/>
        </a:spcBef>
        <a:spcAft>
          <a:spcPct val="0"/>
        </a:spcAft>
        <a:buSzPct val="80000"/>
        <a:buFont typeface="Arial" charset="0"/>
        <a:buChar char="•"/>
        <a:defRPr sz="1600" kern="1200">
          <a:solidFill>
            <a:schemeClr val="tx1"/>
          </a:solidFill>
          <a:latin typeface="+mn-lt"/>
          <a:ea typeface="+mn-ea"/>
          <a:cs typeface="+mn-cs"/>
        </a:defRPr>
      </a:lvl3pPr>
      <a:lvl4pPr marL="1233488"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4pPr>
      <a:lvl5pPr marL="1554163"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a:gsLst>
            <a:gs pos="0">
              <a:schemeClr val="accent1">
                <a:lumMod val="20000"/>
                <a:lumOff val="80000"/>
                <a:alpha val="56000"/>
              </a:schemeClr>
            </a:gs>
            <a:gs pos="79000">
              <a:schemeClr val="bg1"/>
            </a:gs>
          </a:gsLst>
          <a:lin ang="5400000" scaled="0"/>
        </a:gradFill>
        <a:effectLst/>
      </p:bgPr>
    </p:bg>
    <p:spTree>
      <p:nvGrpSpPr>
        <p:cNvPr id="1" name=""/>
        <p:cNvGrpSpPr/>
        <p:nvPr/>
      </p:nvGrpSpPr>
      <p:grpSpPr>
        <a:xfrm>
          <a:off x="0" y="0"/>
          <a:ext cx="0" cy="0"/>
          <a:chOff x="0" y="0"/>
          <a:chExt cx="0" cy="0"/>
        </a:xfrm>
      </p:grpSpPr>
      <p:grpSp>
        <p:nvGrpSpPr>
          <p:cNvPr id="1026" name="Группа 7"/>
          <p:cNvGrpSpPr>
            <a:grpSpLocks/>
          </p:cNvGrpSpPr>
          <p:nvPr/>
        </p:nvGrpSpPr>
        <p:grpSpPr bwMode="auto">
          <a:xfrm flipV="1">
            <a:off x="23" y="6308772"/>
            <a:ext cx="9141619" cy="549275"/>
            <a:chOff x="0" y="0"/>
            <a:chExt cx="12188825" cy="713232"/>
          </a:xfrm>
        </p:grpSpPr>
        <p:sp>
          <p:nvSpPr>
            <p:cNvPr id="9" name="Прямоугольник 8"/>
            <p:cNvSpPr/>
            <p:nvPr/>
          </p:nvSpPr>
          <p:spPr bwMode="auto">
            <a:xfrm flipV="1">
              <a:off x="0" y="59779"/>
              <a:ext cx="12188825" cy="653453"/>
            </a:xfrm>
            <a:prstGeom prst="rect">
              <a:avLst/>
            </a:prstGeom>
            <a:solidFill>
              <a:schemeClr val="accent1">
                <a:alpha val="1686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sp>
          <p:nvSpPr>
            <p:cNvPr id="10" name="Прямоугольник 9"/>
            <p:cNvSpPr/>
            <p:nvPr/>
          </p:nvSpPr>
          <p:spPr bwMode="auto">
            <a:xfrm flipV="1">
              <a:off x="0" y="0"/>
              <a:ext cx="12188825" cy="202014"/>
            </a:xfrm>
            <a:prstGeom prst="rect">
              <a:avLst/>
            </a:prstGeom>
            <a:solidFill>
              <a:schemeClr val="accent1">
                <a:alpha val="27843"/>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ru-RU" dirty="0">
                <a:solidFill>
                  <a:srgbClr val="FFFFFF"/>
                </a:solidFill>
              </a:endParaRPr>
            </a:p>
          </p:txBody>
        </p:sp>
      </p:grpSp>
      <p:sp>
        <p:nvSpPr>
          <p:cNvPr id="1027" name="Заголовок 1"/>
          <p:cNvSpPr>
            <a:spLocks noGrp="1"/>
          </p:cNvSpPr>
          <p:nvPr>
            <p:ph type="title"/>
          </p:nvPr>
        </p:nvSpPr>
        <p:spPr bwMode="auto">
          <a:xfrm>
            <a:off x="1006080" y="438156"/>
            <a:ext cx="7131844" cy="1089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p>
            <a:pPr lvl="0"/>
            <a:r>
              <a:rPr lang="ru-RU" smtClean="0"/>
              <a:t>Образец заголовка</a:t>
            </a:r>
          </a:p>
        </p:txBody>
      </p:sp>
      <p:sp>
        <p:nvSpPr>
          <p:cNvPr id="1028" name="Текст 2"/>
          <p:cNvSpPr>
            <a:spLocks noGrp="1"/>
          </p:cNvSpPr>
          <p:nvPr>
            <p:ph type="body" idx="1"/>
          </p:nvPr>
        </p:nvSpPr>
        <p:spPr bwMode="auto">
          <a:xfrm>
            <a:off x="1006080" y="1673225"/>
            <a:ext cx="7131844" cy="434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656787" y="6391322"/>
            <a:ext cx="720328" cy="238125"/>
          </a:xfrm>
          <a:prstGeom prst="rect">
            <a:avLst/>
          </a:prstGeom>
        </p:spPr>
        <p:txBody>
          <a:bodyPr vert="horz" lIns="91440" tIns="45720" rIns="91440" bIns="45720" rtlCol="0" anchor="ctr"/>
          <a:lstStyle>
            <a:lvl1pPr algn="r" eaLnBrk="1" fontAlgn="auto" hangingPunct="1">
              <a:spcBef>
                <a:spcPts val="0"/>
              </a:spcBef>
              <a:spcAft>
                <a:spcPts val="0"/>
              </a:spcAft>
              <a:defRPr sz="800">
                <a:solidFill>
                  <a:schemeClr val="tx1"/>
                </a:solidFill>
                <a:latin typeface="+mn-lt"/>
              </a:defRPr>
            </a:lvl1pPr>
          </a:lstStyle>
          <a:p>
            <a:pPr>
              <a:defRPr/>
            </a:pPr>
            <a:fld id="{ED7E2D41-7952-438D-BB85-E1DFFF7CFB7A}" type="datetimeFigureOut">
              <a:rPr lang="ru-RU">
                <a:solidFill>
                  <a:srgbClr val="624D38"/>
                </a:solidFill>
              </a:rPr>
              <a:pPr>
                <a:defRPr/>
              </a:pPr>
              <a:t>05.11.2016</a:t>
            </a:fld>
            <a:endParaRPr lang="ru-RU" dirty="0">
              <a:solidFill>
                <a:srgbClr val="624D38"/>
              </a:solidFill>
            </a:endParaRPr>
          </a:p>
        </p:txBody>
      </p:sp>
      <p:sp>
        <p:nvSpPr>
          <p:cNvPr id="5" name="Нижний колонтитул 4"/>
          <p:cNvSpPr>
            <a:spLocks noGrp="1"/>
          </p:cNvSpPr>
          <p:nvPr>
            <p:ph type="ftr" sz="quarter" idx="3"/>
          </p:nvPr>
        </p:nvSpPr>
        <p:spPr>
          <a:xfrm>
            <a:off x="1006102" y="6391322"/>
            <a:ext cx="5369719" cy="238125"/>
          </a:xfrm>
          <a:prstGeom prst="rect">
            <a:avLst/>
          </a:prstGeom>
        </p:spPr>
        <p:txBody>
          <a:bodyPr vert="horz" lIns="91440" tIns="45720" rIns="91440" bIns="45720" rtlCol="0" anchor="ctr"/>
          <a:lstStyle>
            <a:lvl1pPr algn="l" eaLnBrk="1" fontAlgn="auto" hangingPunct="1">
              <a:spcBef>
                <a:spcPts val="0"/>
              </a:spcBef>
              <a:spcAft>
                <a:spcPts val="0"/>
              </a:spcAft>
              <a:defRPr sz="800" cap="all" baseline="0">
                <a:solidFill>
                  <a:schemeClr val="tx1"/>
                </a:solidFill>
                <a:latin typeface="+mn-lt"/>
              </a:defRPr>
            </a:lvl1pPr>
          </a:lstStyle>
          <a:p>
            <a:pPr>
              <a:defRPr/>
            </a:pPr>
            <a:endParaRPr lang="ru-RU">
              <a:solidFill>
                <a:srgbClr val="624D38"/>
              </a:solidFill>
            </a:endParaRPr>
          </a:p>
        </p:txBody>
      </p:sp>
      <p:sp>
        <p:nvSpPr>
          <p:cNvPr id="6" name="Номер слайда 5"/>
          <p:cNvSpPr>
            <a:spLocks noGrp="1"/>
          </p:cNvSpPr>
          <p:nvPr>
            <p:ph type="sldNum" sz="quarter" idx="4"/>
          </p:nvPr>
        </p:nvSpPr>
        <p:spPr>
          <a:xfrm>
            <a:off x="7658101" y="6391322"/>
            <a:ext cx="479822" cy="238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800"/>
            </a:lvl1pPr>
          </a:lstStyle>
          <a:p>
            <a:pPr fontAlgn="base">
              <a:spcBef>
                <a:spcPct val="0"/>
              </a:spcBef>
              <a:spcAft>
                <a:spcPct val="0"/>
              </a:spcAft>
              <a:defRPr/>
            </a:pPr>
            <a:fld id="{4FDEADF4-0FC5-46A2-826D-1E644FD3A4E8}" type="slidenum">
              <a:rPr lang="ru-RU">
                <a:solidFill>
                  <a:srgbClr val="624D38"/>
                </a:solidFill>
              </a:rPr>
              <a:pPr fontAlgn="base">
                <a:spcBef>
                  <a:spcPct val="0"/>
                </a:spcBef>
                <a:spcAft>
                  <a:spcPct val="0"/>
                </a:spcAft>
                <a:defRPr/>
              </a:pPr>
              <a:t>‹#›</a:t>
            </a:fld>
            <a:endParaRPr lang="ru-RU">
              <a:solidFill>
                <a:srgbClr val="624D38"/>
              </a:solidFill>
            </a:endParaRPr>
          </a:p>
        </p:txBody>
      </p:sp>
    </p:spTree>
    <p:extLst>
      <p:ext uri="{BB962C8B-B14F-4D97-AF65-F5344CB8AC3E}">
        <p14:creationId xmlns:p14="http://schemas.microsoft.com/office/powerpoint/2010/main" val="1470691044"/>
      </p:ext>
    </p:extLst>
  </p:cSld>
  <p:clrMap bg1="lt1" tx1="dk1" bg2="lt2" tx2="dk2" accent1="accent1" accent2="accent2" accent3="accent3" accent4="accent4" accent5="accent5" accent6="accent6" hlink="hlink" folHlink="folHlink"/>
  <p:sldLayoutIdLst>
    <p:sldLayoutId id="2147484110" r:id="rId1"/>
    <p:sldLayoutId id="2147484111" r:id="rId2"/>
    <p:sldLayoutId id="2147484112" r:id="rId3"/>
    <p:sldLayoutId id="2147484113" r:id="rId4"/>
    <p:sldLayoutId id="2147484114" r:id="rId5"/>
    <p:sldLayoutId id="2147484115" r:id="rId6"/>
    <p:sldLayoutId id="2147484116" r:id="rId7"/>
    <p:sldLayoutId id="2147484117" r:id="rId8"/>
    <p:sldLayoutId id="2147484118" r:id="rId9"/>
    <p:sldLayoutId id="2147484119" r:id="rId10"/>
    <p:sldLayoutId id="2147484120" r:id="rId11"/>
  </p:sldLayoutIdLst>
  <p:transition spd="med">
    <p:fade/>
  </p:transition>
  <p:timing>
    <p:tnLst>
      <p:par>
        <p:cTn id="1" dur="indefinite" restart="never" nodeType="tmRoot"/>
      </p:par>
    </p:tnLst>
  </p:timing>
  <p:txStyles>
    <p:titleStyle>
      <a:lvl1pPr algn="l" rtl="0" eaLnBrk="0" fontAlgn="base" hangingPunct="0">
        <a:lnSpc>
          <a:spcPct val="90000"/>
        </a:lnSpc>
        <a:spcBef>
          <a:spcPct val="0"/>
        </a:spcBef>
        <a:spcAft>
          <a:spcPct val="0"/>
        </a:spcAft>
        <a:buFont typeface="Arial" charset="0"/>
        <a:defRPr sz="3400" kern="1200">
          <a:solidFill>
            <a:srgbClr val="4A3A2A"/>
          </a:solidFill>
          <a:latin typeface="+mj-lt"/>
          <a:ea typeface="+mj-ea"/>
          <a:cs typeface="+mj-cs"/>
        </a:defRPr>
      </a:lvl1pPr>
      <a:lvl2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2pPr>
      <a:lvl3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3pPr>
      <a:lvl4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4pPr>
      <a:lvl5pPr algn="l" rtl="0" eaLnBrk="0" fontAlgn="base" hangingPunct="0">
        <a:lnSpc>
          <a:spcPct val="90000"/>
        </a:lnSpc>
        <a:spcBef>
          <a:spcPct val="0"/>
        </a:spcBef>
        <a:spcAft>
          <a:spcPct val="0"/>
        </a:spcAft>
        <a:buFont typeface="Arial" charset="0"/>
        <a:defRPr sz="3400">
          <a:solidFill>
            <a:srgbClr val="4A3A2A"/>
          </a:solidFill>
          <a:latin typeface="Century Gothic" panose="020B0502020202020204" pitchFamily="34" charset="0"/>
        </a:defRPr>
      </a:lvl5pPr>
      <a:lvl6pPr marL="4572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6pPr>
      <a:lvl7pPr marL="9144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7pPr>
      <a:lvl8pPr marL="13716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8pPr>
      <a:lvl9pPr marL="1828800" algn="l" rtl="0" fontAlgn="base">
        <a:lnSpc>
          <a:spcPct val="90000"/>
        </a:lnSpc>
        <a:spcBef>
          <a:spcPct val="0"/>
        </a:spcBef>
        <a:spcAft>
          <a:spcPct val="0"/>
        </a:spcAft>
        <a:buFont typeface="Arial" panose="020B0604020202020204" pitchFamily="34" charset="0"/>
        <a:defRPr sz="3400">
          <a:solidFill>
            <a:srgbClr val="4A3A2A"/>
          </a:solidFill>
          <a:latin typeface="Century Gothic" panose="020B0502020202020204" pitchFamily="34" charset="0"/>
        </a:defRPr>
      </a:lvl9pPr>
    </p:titleStyle>
    <p:bodyStyle>
      <a:lvl1pPr marL="273050" indent="-228600" algn="l" rtl="0" eaLnBrk="0" fontAlgn="base" hangingPunct="0">
        <a:lnSpc>
          <a:spcPct val="90000"/>
        </a:lnSpc>
        <a:spcBef>
          <a:spcPts val="1800"/>
        </a:spcBef>
        <a:spcAft>
          <a:spcPct val="0"/>
        </a:spcAft>
        <a:buSzPct val="80000"/>
        <a:buFont typeface="Arial" charset="0"/>
        <a:buChar char="•"/>
        <a:defRPr sz="2000" kern="1200">
          <a:solidFill>
            <a:schemeClr val="tx1"/>
          </a:solidFill>
          <a:latin typeface="+mn-lt"/>
          <a:ea typeface="+mn-ea"/>
          <a:cs typeface="+mn-cs"/>
        </a:defRPr>
      </a:lvl1pPr>
      <a:lvl2pPr marL="593725" indent="-228600" algn="l" rtl="0" eaLnBrk="0" fontAlgn="base" hangingPunct="0">
        <a:lnSpc>
          <a:spcPct val="90000"/>
        </a:lnSpc>
        <a:spcBef>
          <a:spcPts val="1000"/>
        </a:spcBef>
        <a:spcAft>
          <a:spcPct val="0"/>
        </a:spcAft>
        <a:buSzPct val="80000"/>
        <a:buFont typeface="Arial" charset="0"/>
        <a:buChar char="•"/>
        <a:defRPr kern="1200">
          <a:solidFill>
            <a:schemeClr val="tx1"/>
          </a:solidFill>
          <a:latin typeface="+mn-lt"/>
          <a:ea typeface="+mn-ea"/>
          <a:cs typeface="+mn-cs"/>
        </a:defRPr>
      </a:lvl2pPr>
      <a:lvl3pPr marL="914400" indent="-228600" algn="l" rtl="0" eaLnBrk="0" fontAlgn="base" hangingPunct="0">
        <a:lnSpc>
          <a:spcPct val="90000"/>
        </a:lnSpc>
        <a:spcBef>
          <a:spcPts val="800"/>
        </a:spcBef>
        <a:spcAft>
          <a:spcPct val="0"/>
        </a:spcAft>
        <a:buSzPct val="80000"/>
        <a:buFont typeface="Arial" charset="0"/>
        <a:buChar char="•"/>
        <a:defRPr sz="1600" kern="1200">
          <a:solidFill>
            <a:schemeClr val="tx1"/>
          </a:solidFill>
          <a:latin typeface="+mn-lt"/>
          <a:ea typeface="+mn-ea"/>
          <a:cs typeface="+mn-cs"/>
        </a:defRPr>
      </a:lvl3pPr>
      <a:lvl4pPr marL="1233488"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4pPr>
      <a:lvl5pPr marL="1554163" indent="-228600" algn="l" rtl="0" eaLnBrk="0" fontAlgn="base" hangingPunct="0">
        <a:lnSpc>
          <a:spcPct val="90000"/>
        </a:lnSpc>
        <a:spcBef>
          <a:spcPts val="800"/>
        </a:spcBef>
        <a:spcAft>
          <a:spcPct val="0"/>
        </a:spcAft>
        <a:buSzPct val="80000"/>
        <a:buFont typeface="Arial" charset="0"/>
        <a:buChar char="•"/>
        <a:defRPr sz="1400" kern="1200">
          <a:solidFill>
            <a:schemeClr val="tx1"/>
          </a:solidFill>
          <a:latin typeface="+mn-lt"/>
          <a:ea typeface="+mn-ea"/>
          <a:cs typeface="+mn-cs"/>
        </a:defRPr>
      </a:lvl5pPr>
      <a:lvl6pPr marL="1874520" indent="-228600" algn="l" defTabSz="914400" rtl="0" eaLnBrk="1" latinLnBrk="0" hangingPunct="1">
        <a:lnSpc>
          <a:spcPct val="90000"/>
        </a:lnSpc>
        <a:spcBef>
          <a:spcPts val="800"/>
        </a:spcBef>
        <a:buSzPct val="80000"/>
        <a:buFont typeface="Arial" pitchFamily="34" charset="0"/>
        <a:buChar char="•"/>
        <a:defRPr sz="1400" kern="1200">
          <a:solidFill>
            <a:schemeClr val="tx1"/>
          </a:solidFill>
          <a:latin typeface="+mn-lt"/>
          <a:ea typeface="+mn-ea"/>
          <a:cs typeface="+mn-cs"/>
        </a:defRPr>
      </a:lvl6pPr>
      <a:lvl7pPr marL="219456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7pPr>
      <a:lvl8pPr marL="251460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8pPr>
      <a:lvl9pPr marL="2834640" indent="-228600" algn="l" defTabSz="914400" rtl="0" eaLnBrk="1" latinLnBrk="0" hangingPunct="1">
        <a:lnSpc>
          <a:spcPct val="90000"/>
        </a:lnSpc>
        <a:spcBef>
          <a:spcPts val="800"/>
        </a:spcBef>
        <a:buSzPct val="80000"/>
        <a:buFont typeface="Arial" pitchFamily="34" charset="0"/>
        <a:buChar char="•"/>
        <a:defRPr sz="1400" kern="1200" baseline="0">
          <a:solidFill>
            <a:schemeClr val="tx1"/>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6.xml"/></Relationships>
</file>

<file path=ppt/slides/_rels/slide1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6.xml"/><Relationship Id="rId1" Type="http://schemas.openxmlformats.org/officeDocument/2006/relationships/slideLayout" Target="../slideLayouts/slideLayout81.xml"/><Relationship Id="rId4" Type="http://schemas.openxmlformats.org/officeDocument/2006/relationships/hyperlink" Target="http://matveeva-im.ucoz.ru/3.pdf"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7.xml"/><Relationship Id="rId1" Type="http://schemas.openxmlformats.org/officeDocument/2006/relationships/slideLayout" Target="../slideLayouts/slideLayout116.xml"/><Relationship Id="rId5" Type="http://schemas.openxmlformats.org/officeDocument/2006/relationships/image" Target="../media/image31.png"/><Relationship Id="rId4" Type="http://schemas.openxmlformats.org/officeDocument/2006/relationships/hyperlink" Target="http://matveeva-im.ucoz.ru/tekhnologija_problemnogo_dialoga-broshjura.pub"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4.xml"/><Relationship Id="rId5" Type="http://schemas.openxmlformats.org/officeDocument/2006/relationships/image" Target="../media/image37.png"/><Relationship Id="rId4" Type="http://schemas.openxmlformats.org/officeDocument/2006/relationships/image" Target="../media/image36.png"/></Relationships>
</file>

<file path=ppt/slides/_rels/slide1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14.xml"/><Relationship Id="rId4" Type="http://schemas.openxmlformats.org/officeDocument/2006/relationships/image" Target="../media/image40.jpeg"/></Relationships>
</file>

<file path=ppt/slides/_rels/slide1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4.xml"/><Relationship Id="rId5" Type="http://schemas.openxmlformats.org/officeDocument/2006/relationships/image" Target="../media/image44.jpeg"/><Relationship Id="rId4" Type="http://schemas.openxmlformats.org/officeDocument/2006/relationships/image" Target="../media/image43.jpeg"/></Relationships>
</file>

<file path=ppt/slides/_rels/slide1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png"/><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6.xml"/></Relationships>
</file>

<file path=ppt/slides/_rels/slide18.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19.xml"/><Relationship Id="rId5" Type="http://schemas.openxmlformats.org/officeDocument/2006/relationships/image" Target="../media/image51.jpeg"/><Relationship Id="rId4" Type="http://schemas.openxmlformats.org/officeDocument/2006/relationships/image" Target="../media/image50.jpeg"/></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7.xml"/><Relationship Id="rId5" Type="http://schemas.openxmlformats.org/officeDocument/2006/relationships/image" Target="../media/image5.png"/><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5.xml"/><Relationship Id="rId5" Type="http://schemas.openxmlformats.org/officeDocument/2006/relationships/image" Target="../media/image55.png"/><Relationship Id="rId4" Type="http://schemas.openxmlformats.org/officeDocument/2006/relationships/image" Target="../media/image54.png"/></Relationships>
</file>

<file path=ppt/slides/_rels/slide21.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14.xml"/><Relationship Id="rId6" Type="http://schemas.openxmlformats.org/officeDocument/2006/relationships/image" Target="../media/image60.jpeg"/><Relationship Id="rId5" Type="http://schemas.openxmlformats.org/officeDocument/2006/relationships/image" Target="../media/image59.jpeg"/><Relationship Id="rId4" Type="http://schemas.openxmlformats.org/officeDocument/2006/relationships/image" Target="../media/image58.jpeg"/></Relationships>
</file>

<file path=ppt/slides/_rels/slide22.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61.png"/><Relationship Id="rId2" Type="http://schemas.openxmlformats.org/officeDocument/2006/relationships/diagramData" Target="../diagrams/data2.xml"/><Relationship Id="rId1" Type="http://schemas.openxmlformats.org/officeDocument/2006/relationships/slideLayout" Target="../slideLayouts/slideLayout2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3.xml.rels><?xml version="1.0" encoding="UTF-8" standalone="yes"?>
<Relationships xmlns="http://schemas.openxmlformats.org/package/2006/relationships"><Relationship Id="rId8" Type="http://schemas.openxmlformats.org/officeDocument/2006/relationships/image" Target="../media/image67.jpeg"/><Relationship Id="rId13" Type="http://schemas.openxmlformats.org/officeDocument/2006/relationships/image" Target="../media/image72.png"/><Relationship Id="rId3" Type="http://schemas.openxmlformats.org/officeDocument/2006/relationships/image" Target="../media/image63.jpeg"/><Relationship Id="rId7" Type="http://schemas.openxmlformats.org/officeDocument/2006/relationships/image" Target="../media/image66.jpeg"/><Relationship Id="rId12" Type="http://schemas.openxmlformats.org/officeDocument/2006/relationships/image" Target="../media/image71.png"/><Relationship Id="rId2" Type="http://schemas.openxmlformats.org/officeDocument/2006/relationships/image" Target="../media/image62.jpeg"/><Relationship Id="rId1" Type="http://schemas.openxmlformats.org/officeDocument/2006/relationships/slideLayout" Target="../slideLayouts/slideLayout14.xml"/><Relationship Id="rId6" Type="http://schemas.openxmlformats.org/officeDocument/2006/relationships/image" Target="../media/image65.png"/><Relationship Id="rId11" Type="http://schemas.openxmlformats.org/officeDocument/2006/relationships/image" Target="../media/image70.png"/><Relationship Id="rId5" Type="http://schemas.openxmlformats.org/officeDocument/2006/relationships/image" Target="../media/image10.png"/><Relationship Id="rId15" Type="http://schemas.openxmlformats.org/officeDocument/2006/relationships/image" Target="../media/image74.png"/><Relationship Id="rId10" Type="http://schemas.openxmlformats.org/officeDocument/2006/relationships/image" Target="../media/image69.jpeg"/><Relationship Id="rId4" Type="http://schemas.openxmlformats.org/officeDocument/2006/relationships/image" Target="../media/image64.png"/><Relationship Id="rId9" Type="http://schemas.openxmlformats.org/officeDocument/2006/relationships/image" Target="../media/image68.jpeg"/><Relationship Id="rId14" Type="http://schemas.openxmlformats.org/officeDocument/2006/relationships/image" Target="../media/image73.png"/></Relationships>
</file>

<file path=ppt/slides/_rels/slide24.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6.wmf"/><Relationship Id="rId7"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53.xml"/><Relationship Id="rId6" Type="http://schemas.openxmlformats.org/officeDocument/2006/relationships/image" Target="../media/image9.wmf"/><Relationship Id="rId5" Type="http://schemas.openxmlformats.org/officeDocument/2006/relationships/image" Target="../media/image8.wmf"/><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6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61.xml"/><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hyperlink" Target="http://img-fotki.yandex.ru/get/3/helga6872.0/0_3178_9c713cbf_XL" TargetMode="External"/><Relationship Id="rId2" Type="http://schemas.openxmlformats.org/officeDocument/2006/relationships/image" Target="../media/image15.png"/><Relationship Id="rId1" Type="http://schemas.openxmlformats.org/officeDocument/2006/relationships/slideLayout" Target="../slideLayouts/slideLayout61.xml"/><Relationship Id="rId5" Type="http://schemas.openxmlformats.org/officeDocument/2006/relationships/image" Target="../media/image17.png"/><Relationship Id="rId4" Type="http://schemas.openxmlformats.org/officeDocument/2006/relationships/image" Target="../media/image1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4.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7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5.xml"/><Relationship Id="rId1" Type="http://schemas.openxmlformats.org/officeDocument/2006/relationships/slideLayout" Target="../slideLayouts/slideLayout94.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Заголовок 1"/>
          <p:cNvSpPr>
            <a:spLocks noGrp="1"/>
          </p:cNvSpPr>
          <p:nvPr>
            <p:ph type="ctrTitle"/>
          </p:nvPr>
        </p:nvSpPr>
        <p:spPr>
          <a:xfrm>
            <a:off x="2877788" y="4700681"/>
            <a:ext cx="5516165" cy="1527175"/>
          </a:xfrm>
        </p:spPr>
        <p:txBody>
          <a:bodyPr/>
          <a:lstStyle/>
          <a:p>
            <a:pPr algn="r" eaLnBrk="1" hangingPunct="1"/>
            <a:r>
              <a:rPr lang="ru-RU" sz="2800" b="1" i="1" dirty="0" smtClean="0">
                <a:solidFill>
                  <a:srgbClr val="66336B"/>
                </a:solidFill>
                <a:latin typeface="Times New Roman" pitchFamily="18" charset="0"/>
                <a:ea typeface="Verdana" pitchFamily="34" charset="0"/>
                <a:cs typeface="Times New Roman" pitchFamily="18" charset="0"/>
              </a:rPr>
              <a:t>Пасько Татьяна Борисовна,</a:t>
            </a:r>
            <a:br>
              <a:rPr lang="ru-RU" sz="2800" b="1" i="1" dirty="0" smtClean="0">
                <a:solidFill>
                  <a:srgbClr val="66336B"/>
                </a:solidFill>
                <a:latin typeface="Times New Roman" pitchFamily="18" charset="0"/>
                <a:ea typeface="Verdana" pitchFamily="34" charset="0"/>
                <a:cs typeface="Times New Roman" pitchFamily="18" charset="0"/>
              </a:rPr>
            </a:br>
            <a:r>
              <a:rPr lang="ru-RU" sz="3200" b="1" i="1" dirty="0" smtClean="0">
                <a:solidFill>
                  <a:srgbClr val="66336B"/>
                </a:solidFill>
                <a:latin typeface="Times New Roman" pitchFamily="18" charset="0"/>
                <a:ea typeface="Verdana" pitchFamily="34" charset="0"/>
                <a:cs typeface="Times New Roman" pitchFamily="18" charset="0"/>
              </a:rPr>
              <a:t> </a:t>
            </a:r>
            <a:r>
              <a:rPr lang="ru-RU" sz="2000" b="1" i="1" dirty="0" smtClean="0">
                <a:solidFill>
                  <a:srgbClr val="66336B"/>
                </a:solidFill>
                <a:latin typeface="Times New Roman" pitchFamily="18" charset="0"/>
                <a:ea typeface="Verdana" pitchFamily="34" charset="0"/>
                <a:cs typeface="Times New Roman" pitchFamily="18" charset="0"/>
              </a:rPr>
              <a:t>учитель начальных классов </a:t>
            </a:r>
            <a:br>
              <a:rPr lang="ru-RU" sz="2000" b="1" i="1" dirty="0" smtClean="0">
                <a:solidFill>
                  <a:srgbClr val="66336B"/>
                </a:solidFill>
                <a:latin typeface="Times New Roman" pitchFamily="18" charset="0"/>
                <a:ea typeface="Verdana" pitchFamily="34" charset="0"/>
                <a:cs typeface="Times New Roman" pitchFamily="18" charset="0"/>
              </a:rPr>
            </a:br>
            <a:r>
              <a:rPr lang="ru-RU" sz="2000" b="1" i="1" dirty="0" smtClean="0">
                <a:solidFill>
                  <a:srgbClr val="66336B"/>
                </a:solidFill>
                <a:latin typeface="Times New Roman" pitchFamily="18" charset="0"/>
                <a:ea typeface="Verdana" pitchFamily="34" charset="0"/>
                <a:cs typeface="Times New Roman" pitchFamily="18" charset="0"/>
              </a:rPr>
              <a:t>МБОУ  СОШ №3 с. Арзгир</a:t>
            </a:r>
            <a:br>
              <a:rPr lang="ru-RU" sz="2000" b="1" i="1" dirty="0" smtClean="0">
                <a:solidFill>
                  <a:srgbClr val="66336B"/>
                </a:solidFill>
                <a:latin typeface="Times New Roman" pitchFamily="18" charset="0"/>
                <a:ea typeface="Verdana" pitchFamily="34" charset="0"/>
                <a:cs typeface="Times New Roman" pitchFamily="18" charset="0"/>
              </a:rPr>
            </a:br>
            <a:r>
              <a:rPr lang="ru-RU" sz="2000" b="1" i="1" dirty="0" err="1" smtClean="0">
                <a:solidFill>
                  <a:srgbClr val="66336B"/>
                </a:solidFill>
                <a:latin typeface="Times New Roman" pitchFamily="18" charset="0"/>
                <a:ea typeface="Verdana" pitchFamily="34" charset="0"/>
                <a:cs typeface="Times New Roman" pitchFamily="18" charset="0"/>
              </a:rPr>
              <a:t>Арзгирского</a:t>
            </a:r>
            <a:r>
              <a:rPr lang="ru-RU" sz="2000" b="1" i="1" dirty="0" smtClean="0">
                <a:solidFill>
                  <a:srgbClr val="66336B"/>
                </a:solidFill>
                <a:latin typeface="Times New Roman" pitchFamily="18" charset="0"/>
                <a:ea typeface="Verdana" pitchFamily="34" charset="0"/>
                <a:cs typeface="Times New Roman" pitchFamily="18" charset="0"/>
              </a:rPr>
              <a:t> района Ставропольского края</a:t>
            </a:r>
          </a:p>
        </p:txBody>
      </p:sp>
      <p:sp>
        <p:nvSpPr>
          <p:cNvPr id="33795" name="Прямоугольник 2"/>
          <p:cNvSpPr>
            <a:spLocks noChangeArrowheads="1"/>
          </p:cNvSpPr>
          <p:nvPr/>
        </p:nvSpPr>
        <p:spPr bwMode="auto">
          <a:xfrm>
            <a:off x="0" y="689359"/>
            <a:ext cx="8892480"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eaLnBrk="0" fontAlgn="base" hangingPunct="0">
              <a:lnSpc>
                <a:spcPct val="150000"/>
              </a:lnSpc>
              <a:spcBef>
                <a:spcPct val="0"/>
              </a:spcBef>
              <a:spcAft>
                <a:spcPct val="0"/>
              </a:spcAft>
            </a:pPr>
            <a:r>
              <a:rPr lang="ru-RU" sz="3200" b="1" dirty="0" smtClean="0">
                <a:solidFill>
                  <a:srgbClr val="0000FF"/>
                </a:solidFill>
                <a:latin typeface="Times New Roman" pitchFamily="18" charset="0"/>
                <a:cs typeface="Times New Roman" pitchFamily="18" charset="0"/>
              </a:rPr>
              <a:t>Формирование у младших школьников </a:t>
            </a:r>
          </a:p>
          <a:p>
            <a:pPr algn="ctr" eaLnBrk="0" fontAlgn="base" hangingPunct="0">
              <a:lnSpc>
                <a:spcPct val="150000"/>
              </a:lnSpc>
              <a:spcBef>
                <a:spcPct val="0"/>
              </a:spcBef>
              <a:spcAft>
                <a:spcPct val="0"/>
              </a:spcAft>
            </a:pPr>
            <a:r>
              <a:rPr lang="ru-RU" sz="3200" b="1" dirty="0" smtClean="0">
                <a:solidFill>
                  <a:srgbClr val="0000FF"/>
                </a:solidFill>
                <a:latin typeface="Times New Roman" pitchFamily="18" charset="0"/>
                <a:cs typeface="Times New Roman" pitchFamily="18" charset="0"/>
              </a:rPr>
              <a:t>основ умения учиться: </a:t>
            </a:r>
          </a:p>
          <a:p>
            <a:pPr algn="ctr" eaLnBrk="0" fontAlgn="base" hangingPunct="0">
              <a:lnSpc>
                <a:spcPct val="150000"/>
              </a:lnSpc>
              <a:spcBef>
                <a:spcPct val="0"/>
              </a:spcBef>
              <a:spcAft>
                <a:spcPct val="0"/>
              </a:spcAft>
            </a:pPr>
            <a:r>
              <a:rPr lang="ru-RU" sz="3200" b="1" dirty="0" smtClean="0">
                <a:solidFill>
                  <a:srgbClr val="0000FF"/>
                </a:solidFill>
                <a:latin typeface="Times New Roman" pitchFamily="18" charset="0"/>
                <a:cs typeface="Times New Roman" pitchFamily="18" charset="0"/>
              </a:rPr>
              <a:t>мой творческий поиск, методические находки</a:t>
            </a:r>
            <a:endParaRPr lang="ru-RU" sz="3200" dirty="0" smtClean="0">
              <a:solidFill>
                <a:srgbClr val="0000FF"/>
              </a:solidFill>
              <a:latin typeface="Times New Roman" pitchFamily="18" charset="0"/>
              <a:cs typeface="Times New Roman" pitchFamily="18" charset="0"/>
            </a:endParaRPr>
          </a:p>
          <a:p>
            <a:pPr algn="ctr" eaLnBrk="0" fontAlgn="base" hangingPunct="0">
              <a:spcBef>
                <a:spcPct val="0"/>
              </a:spcBef>
              <a:spcAft>
                <a:spcPct val="0"/>
              </a:spcAft>
            </a:pPr>
            <a:endParaRPr lang="ru-RU" sz="3200" b="1" dirty="0" smtClean="0">
              <a:solidFill>
                <a:srgbClr val="66336B"/>
              </a:solidFill>
              <a:latin typeface="Times New Roman" pitchFamily="18" charset="0"/>
              <a:cs typeface="Times New Roman" pitchFamily="18" charset="0"/>
            </a:endParaRPr>
          </a:p>
        </p:txBody>
      </p:sp>
      <p:pic>
        <p:nvPicPr>
          <p:cNvPr id="33796" name="Picture 4" descr="D:\9х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629" y="3285074"/>
            <a:ext cx="1816919" cy="28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D:\9х12.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629" y="3285074"/>
            <a:ext cx="1816919" cy="2835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6187824"/>
      </p:ext>
    </p:extLst>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 name="Picture 2" descr="http://matveeva-im.ucoz.ru/_ph/1/160483068.jpg"/>
          <p:cNvPicPr>
            <a:picLocks noChangeAspect="1" noChangeArrowheads="1"/>
          </p:cNvPicPr>
          <p:nvPr/>
        </p:nvPicPr>
        <p:blipFill>
          <a:blip r:embed="rId3" cstate="print">
            <a:extLst/>
          </a:blip>
          <a:srcRect/>
          <a:stretch>
            <a:fillRect/>
          </a:stretch>
        </p:blipFill>
        <p:spPr bwMode="auto">
          <a:xfrm>
            <a:off x="3152974" y="1939015"/>
            <a:ext cx="2523890" cy="2381536"/>
          </a:xfrm>
          <a:prstGeom prst="rect">
            <a:avLst/>
          </a:prstGeom>
          <a:ln>
            <a:noFill/>
          </a:ln>
          <a:effectLst>
            <a:softEdge rad="112500"/>
          </a:effectLst>
          <a:extLst/>
        </p:spPr>
      </p:pic>
      <p:grpSp>
        <p:nvGrpSpPr>
          <p:cNvPr id="37891" name="Group 8"/>
          <p:cNvGrpSpPr>
            <a:grpSpLocks/>
          </p:cNvGrpSpPr>
          <p:nvPr/>
        </p:nvGrpSpPr>
        <p:grpSpPr bwMode="auto">
          <a:xfrm>
            <a:off x="5538788" y="2319401"/>
            <a:ext cx="3039666" cy="4179887"/>
            <a:chOff x="3947" y="2348"/>
            <a:chExt cx="1278" cy="1374"/>
          </a:xfrm>
        </p:grpSpPr>
        <p:sp>
          <p:nvSpPr>
            <p:cNvPr id="22" name="AutoShape 9"/>
            <p:cNvSpPr>
              <a:spLocks noChangeArrowheads="1"/>
            </p:cNvSpPr>
            <p:nvPr/>
          </p:nvSpPr>
          <p:spPr bwMode="gray">
            <a:xfrm rot="5400000">
              <a:off x="3899" y="2396"/>
              <a:ext cx="1374" cy="1278"/>
            </a:xfrm>
            <a:prstGeom prst="roundRect">
              <a:avLst>
                <a:gd name="adj" fmla="val 19894"/>
              </a:avLst>
            </a:prstGeom>
            <a:gradFill rotWithShape="1">
              <a:gsLst>
                <a:gs pos="0">
                  <a:srgbClr val="FFFFFF">
                    <a:gamma/>
                    <a:shade val="78824"/>
                    <a:invGamma/>
                    <a:alpha val="98000"/>
                  </a:srgbClr>
                </a:gs>
                <a:gs pos="50000">
                  <a:srgbClr val="FFFFFF"/>
                </a:gs>
                <a:gs pos="100000">
                  <a:srgbClr val="FFFFFF">
                    <a:gamma/>
                    <a:shade val="78824"/>
                    <a:invGamma/>
                    <a:alpha val="98000"/>
                  </a:srgbClr>
                </a:gs>
              </a:gsLst>
              <a:lin ang="5400000" scaled="1"/>
            </a:gradFill>
            <a:ln w="38100" algn="ctr">
              <a:solidFill>
                <a:srgbClr val="FFFFFF"/>
              </a:solidFill>
              <a:round/>
              <a:headEnd/>
              <a:tailEnd/>
            </a:ln>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37912" name="Freeform 10"/>
            <p:cNvSpPr>
              <a:spLocks/>
            </p:cNvSpPr>
            <p:nvPr/>
          </p:nvSpPr>
          <p:spPr bwMode="gray">
            <a:xfrm>
              <a:off x="3954" y="2358"/>
              <a:ext cx="1260" cy="292"/>
            </a:xfrm>
            <a:custGeom>
              <a:avLst/>
              <a:gdLst>
                <a:gd name="T0" fmla="*/ 5 w 1260"/>
                <a:gd name="T1" fmla="*/ 292 h 292"/>
                <a:gd name="T2" fmla="*/ 192 w 1260"/>
                <a:gd name="T3" fmla="*/ 0 h 292"/>
                <a:gd name="T4" fmla="*/ 1060 w 1260"/>
                <a:gd name="T5" fmla="*/ 0 h 292"/>
                <a:gd name="T6" fmla="*/ 1254 w 1260"/>
                <a:gd name="T7" fmla="*/ 291 h 292"/>
                <a:gd name="T8" fmla="*/ 5 w 1260"/>
                <a:gd name="T9" fmla="*/ 292 h 292"/>
                <a:gd name="T10" fmla="*/ 0 60000 65536"/>
                <a:gd name="T11" fmla="*/ 0 60000 65536"/>
                <a:gd name="T12" fmla="*/ 0 60000 65536"/>
                <a:gd name="T13" fmla="*/ 0 60000 65536"/>
                <a:gd name="T14" fmla="*/ 0 60000 65536"/>
                <a:gd name="T15" fmla="*/ 0 w 1260"/>
                <a:gd name="T16" fmla="*/ 0 h 292"/>
                <a:gd name="T17" fmla="*/ 1260 w 1260"/>
                <a:gd name="T18" fmla="*/ 292 h 292"/>
              </a:gdLst>
              <a:ahLst/>
              <a:cxnLst>
                <a:cxn ang="T10">
                  <a:pos x="T0" y="T1"/>
                </a:cxn>
                <a:cxn ang="T11">
                  <a:pos x="T2" y="T3"/>
                </a:cxn>
                <a:cxn ang="T12">
                  <a:pos x="T4" y="T5"/>
                </a:cxn>
                <a:cxn ang="T13">
                  <a:pos x="T6" y="T7"/>
                </a:cxn>
                <a:cxn ang="T14">
                  <a:pos x="T8" y="T9"/>
                </a:cxn>
              </a:cxnLst>
              <a:rect l="T15" t="T16" r="T17" b="T18"/>
              <a:pathLst>
                <a:path w="1260" h="292">
                  <a:moveTo>
                    <a:pt x="5" y="292"/>
                  </a:moveTo>
                  <a:cubicBezTo>
                    <a:pt x="0" y="270"/>
                    <a:pt x="16" y="49"/>
                    <a:pt x="192" y="0"/>
                  </a:cubicBezTo>
                  <a:lnTo>
                    <a:pt x="1060" y="0"/>
                  </a:lnTo>
                  <a:cubicBezTo>
                    <a:pt x="1241" y="48"/>
                    <a:pt x="1260" y="186"/>
                    <a:pt x="1254" y="291"/>
                  </a:cubicBezTo>
                  <a:lnTo>
                    <a:pt x="5" y="292"/>
                  </a:lnTo>
                  <a:close/>
                </a:path>
              </a:pathLst>
            </a:custGeom>
            <a:solidFill>
              <a:schemeClr val="folHlink">
                <a:alpha val="50195"/>
              </a:schemeClr>
            </a:soli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lstStyle/>
            <a:p>
              <a:pPr eaLnBrk="0" fontAlgn="base" hangingPunct="0">
                <a:spcBef>
                  <a:spcPct val="0"/>
                </a:spcBef>
                <a:spcAft>
                  <a:spcPct val="0"/>
                </a:spcAft>
              </a:pPr>
              <a:endParaRPr lang="ru-RU" smtClean="0">
                <a:solidFill>
                  <a:srgbClr val="624D38"/>
                </a:solidFill>
              </a:endParaRPr>
            </a:p>
          </p:txBody>
        </p:sp>
        <p:sp>
          <p:nvSpPr>
            <p:cNvPr id="37913" name="Rectangle 11"/>
            <p:cNvSpPr>
              <a:spLocks noChangeArrowheads="1"/>
            </p:cNvSpPr>
            <p:nvPr/>
          </p:nvSpPr>
          <p:spPr bwMode="gray">
            <a:xfrm>
              <a:off x="4549" y="2384"/>
              <a:ext cx="78" cy="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pPr>
              <a:endParaRPr lang="ru-RU" smtClean="0">
                <a:solidFill>
                  <a:srgbClr val="1C1C1C"/>
                </a:solidFill>
                <a:latin typeface="Arial" charset="0"/>
              </a:endParaRPr>
            </a:p>
          </p:txBody>
        </p:sp>
        <p:sp>
          <p:nvSpPr>
            <p:cNvPr id="37914" name="Text Box 12"/>
            <p:cNvSpPr txBox="1">
              <a:spLocks noChangeArrowheads="1"/>
            </p:cNvSpPr>
            <p:nvPr/>
          </p:nvSpPr>
          <p:spPr bwMode="gray">
            <a:xfrm>
              <a:off x="3947" y="2775"/>
              <a:ext cx="126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algn="ctr" eaLnBrk="0" fontAlgn="base" hangingPunct="0">
                <a:spcBef>
                  <a:spcPct val="0"/>
                </a:spcBef>
                <a:spcAft>
                  <a:spcPct val="0"/>
                </a:spcAft>
              </a:pPr>
              <a:endParaRPr lang="ru-RU" sz="1300" smtClean="0">
                <a:solidFill>
                  <a:srgbClr val="1C1C1C"/>
                </a:solidFill>
                <a:latin typeface="Arial" charset="0"/>
              </a:endParaRPr>
            </a:p>
          </p:txBody>
        </p:sp>
      </p:grpSp>
      <p:grpSp>
        <p:nvGrpSpPr>
          <p:cNvPr id="37892" name="Group 3"/>
          <p:cNvGrpSpPr>
            <a:grpSpLocks/>
          </p:cNvGrpSpPr>
          <p:nvPr/>
        </p:nvGrpSpPr>
        <p:grpSpPr bwMode="auto">
          <a:xfrm>
            <a:off x="388755" y="2319401"/>
            <a:ext cx="2965847" cy="4179887"/>
            <a:chOff x="2243" y="2346"/>
            <a:chExt cx="1278" cy="1376"/>
          </a:xfrm>
        </p:grpSpPr>
        <p:sp>
          <p:nvSpPr>
            <p:cNvPr id="32" name="AutoShape 4"/>
            <p:cNvSpPr>
              <a:spLocks noChangeArrowheads="1"/>
            </p:cNvSpPr>
            <p:nvPr/>
          </p:nvSpPr>
          <p:spPr bwMode="gray">
            <a:xfrm rot="5400000">
              <a:off x="2195" y="2396"/>
              <a:ext cx="1374" cy="1278"/>
            </a:xfrm>
            <a:prstGeom prst="roundRect">
              <a:avLst>
                <a:gd name="adj" fmla="val 19894"/>
              </a:avLst>
            </a:prstGeom>
            <a:gradFill rotWithShape="1">
              <a:gsLst>
                <a:gs pos="0">
                  <a:srgbClr val="FFFFFF">
                    <a:gamma/>
                    <a:shade val="78824"/>
                    <a:invGamma/>
                    <a:alpha val="98000"/>
                  </a:srgbClr>
                </a:gs>
                <a:gs pos="50000">
                  <a:srgbClr val="FFFFFF"/>
                </a:gs>
                <a:gs pos="100000">
                  <a:srgbClr val="FFFFFF">
                    <a:gamma/>
                    <a:shade val="78824"/>
                    <a:invGamma/>
                    <a:alpha val="98000"/>
                  </a:srgbClr>
                </a:gs>
              </a:gsLst>
              <a:lin ang="5400000" scaled="1"/>
            </a:gradFill>
            <a:ln w="38100" algn="ctr">
              <a:solidFill>
                <a:srgbClr val="FFFFFF"/>
              </a:solidFill>
              <a:round/>
              <a:headEnd/>
              <a:tailEnd/>
            </a:ln>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37906" name="Freeform 5"/>
            <p:cNvSpPr>
              <a:spLocks/>
            </p:cNvSpPr>
            <p:nvPr/>
          </p:nvSpPr>
          <p:spPr bwMode="gray">
            <a:xfrm>
              <a:off x="2253" y="2346"/>
              <a:ext cx="1261" cy="303"/>
            </a:xfrm>
            <a:custGeom>
              <a:avLst/>
              <a:gdLst>
                <a:gd name="T0" fmla="*/ 6 w 1261"/>
                <a:gd name="T1" fmla="*/ 297 h 303"/>
                <a:gd name="T2" fmla="*/ 18 w 1261"/>
                <a:gd name="T3" fmla="*/ 174 h 303"/>
                <a:gd name="T4" fmla="*/ 171 w 1261"/>
                <a:gd name="T5" fmla="*/ 30 h 303"/>
                <a:gd name="T6" fmla="*/ 352 w 1261"/>
                <a:gd name="T7" fmla="*/ 13 h 303"/>
                <a:gd name="T8" fmla="*/ 922 w 1261"/>
                <a:gd name="T9" fmla="*/ 10 h 303"/>
                <a:gd name="T10" fmla="*/ 1061 w 1261"/>
                <a:gd name="T11" fmla="*/ 12 h 303"/>
                <a:gd name="T12" fmla="*/ 1251 w 1261"/>
                <a:gd name="T13" fmla="*/ 190 h 303"/>
                <a:gd name="T14" fmla="*/ 1257 w 1261"/>
                <a:gd name="T15" fmla="*/ 303 h 303"/>
                <a:gd name="T16" fmla="*/ 6 w 1261"/>
                <a:gd name="T17" fmla="*/ 297 h 30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261"/>
                <a:gd name="T28" fmla="*/ 0 h 303"/>
                <a:gd name="T29" fmla="*/ 1261 w 1261"/>
                <a:gd name="T30" fmla="*/ 303 h 303"/>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261" h="303">
                  <a:moveTo>
                    <a:pt x="6" y="297"/>
                  </a:moveTo>
                  <a:cubicBezTo>
                    <a:pt x="6" y="297"/>
                    <a:pt x="0" y="225"/>
                    <a:pt x="18" y="174"/>
                  </a:cubicBezTo>
                  <a:cubicBezTo>
                    <a:pt x="36" y="123"/>
                    <a:pt x="105" y="45"/>
                    <a:pt x="171" y="30"/>
                  </a:cubicBezTo>
                  <a:cubicBezTo>
                    <a:pt x="237" y="15"/>
                    <a:pt x="227" y="16"/>
                    <a:pt x="352" y="13"/>
                  </a:cubicBezTo>
                  <a:cubicBezTo>
                    <a:pt x="477" y="10"/>
                    <a:pt x="804" y="10"/>
                    <a:pt x="922" y="10"/>
                  </a:cubicBezTo>
                  <a:cubicBezTo>
                    <a:pt x="1039" y="10"/>
                    <a:pt x="988" y="0"/>
                    <a:pt x="1061" y="12"/>
                  </a:cubicBezTo>
                  <a:cubicBezTo>
                    <a:pt x="1133" y="24"/>
                    <a:pt x="1206" y="83"/>
                    <a:pt x="1251" y="190"/>
                  </a:cubicBezTo>
                  <a:cubicBezTo>
                    <a:pt x="1261" y="263"/>
                    <a:pt x="1257" y="303"/>
                    <a:pt x="1257" y="303"/>
                  </a:cubicBezTo>
                  <a:lnTo>
                    <a:pt x="6" y="297"/>
                  </a:lnTo>
                  <a:close/>
                </a:path>
              </a:pathLst>
            </a:custGeom>
            <a:solidFill>
              <a:schemeClr val="hlink">
                <a:alpha val="50195"/>
              </a:schemeClr>
            </a:solidFill>
            <a:ln>
              <a:noFill/>
            </a:ln>
            <a:extLst>
              <a:ext uri="{91240B29-F687-4F45-9708-019B960494DF}">
                <a14:hiddenLine xmlns:a14="http://schemas.microsoft.com/office/drawing/2010/main" w="38100">
                  <a:solidFill>
                    <a:srgbClr val="000000"/>
                  </a:solidFill>
                  <a:round/>
                  <a:headEnd/>
                  <a:tailEnd/>
                </a14:hiddenLine>
              </a:ext>
            </a:extLst>
          </p:spPr>
          <p:txBody>
            <a:bodyPr wrap="none" anchor="ctr"/>
            <a:lstStyle/>
            <a:p>
              <a:pPr eaLnBrk="0" fontAlgn="base" hangingPunct="0">
                <a:spcBef>
                  <a:spcPct val="0"/>
                </a:spcBef>
                <a:spcAft>
                  <a:spcPct val="0"/>
                </a:spcAft>
              </a:pPr>
              <a:endParaRPr lang="ru-RU" smtClean="0">
                <a:solidFill>
                  <a:srgbClr val="624D38"/>
                </a:solidFill>
              </a:endParaRPr>
            </a:p>
          </p:txBody>
        </p:sp>
        <p:sp>
          <p:nvSpPr>
            <p:cNvPr id="37907" name="Rectangle 6"/>
            <p:cNvSpPr>
              <a:spLocks noChangeArrowheads="1"/>
            </p:cNvSpPr>
            <p:nvPr/>
          </p:nvSpPr>
          <p:spPr bwMode="gray">
            <a:xfrm>
              <a:off x="2815" y="2402"/>
              <a:ext cx="80" cy="1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pPr>
              <a:endParaRPr lang="ru-RU" smtClean="0">
                <a:solidFill>
                  <a:srgbClr val="1C1C1C"/>
                </a:solidFill>
                <a:latin typeface="Arial" charset="0"/>
              </a:endParaRPr>
            </a:p>
          </p:txBody>
        </p:sp>
        <p:sp>
          <p:nvSpPr>
            <p:cNvPr id="37908" name="Text Box 7"/>
            <p:cNvSpPr txBox="1">
              <a:spLocks noChangeArrowheads="1"/>
            </p:cNvSpPr>
            <p:nvPr/>
          </p:nvSpPr>
          <p:spPr bwMode="gray">
            <a:xfrm>
              <a:off x="2243" y="2775"/>
              <a:ext cx="1267"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algn="ctr" eaLnBrk="0" fontAlgn="base" hangingPunct="0">
                <a:spcBef>
                  <a:spcPct val="0"/>
                </a:spcBef>
                <a:spcAft>
                  <a:spcPct val="0"/>
                </a:spcAft>
              </a:pPr>
              <a:endParaRPr lang="ru-RU" sz="1300" smtClean="0">
                <a:solidFill>
                  <a:srgbClr val="1C1C1C"/>
                </a:solidFill>
                <a:latin typeface="Arial" charset="0"/>
              </a:endParaRPr>
            </a:p>
          </p:txBody>
        </p:sp>
      </p:grpSp>
      <p:sp>
        <p:nvSpPr>
          <p:cNvPr id="15364" name="Rectangle 4"/>
          <p:cNvSpPr>
            <a:spLocks noGrp="1" noChangeArrowheads="1"/>
          </p:cNvSpPr>
          <p:nvPr>
            <p:ph type="ctrTitle"/>
          </p:nvPr>
        </p:nvSpPr>
        <p:spPr>
          <a:xfrm>
            <a:off x="1619672" y="116632"/>
            <a:ext cx="5829300" cy="528638"/>
          </a:xfrm>
        </p:spPr>
        <p:txBody>
          <a:bodyPr/>
          <a:lstStyle/>
          <a:p>
            <a:pPr eaLnBrk="1" hangingPunct="1">
              <a:defRPr/>
            </a:pPr>
            <a:r>
              <a:rPr lang="ru-RU" sz="3200" b="1" dirty="0" smtClean="0">
                <a:solidFill>
                  <a:srgbClr val="C00000"/>
                </a:solidFill>
                <a:effectLst>
                  <a:outerShdw blurRad="38100" dist="38100" dir="2700000" algn="tl">
                    <a:srgbClr val="C0C0C0"/>
                  </a:outerShdw>
                </a:effectLst>
                <a:latin typeface="Times New Roman" pitchFamily="18" charset="0"/>
                <a:cs typeface="Times New Roman" pitchFamily="18" charset="0"/>
              </a:rPr>
              <a:t>Модели современного урока</a:t>
            </a:r>
          </a:p>
        </p:txBody>
      </p:sp>
      <p:sp>
        <p:nvSpPr>
          <p:cNvPr id="37894" name="Text Box 7"/>
          <p:cNvSpPr txBox="1">
            <a:spLocks noChangeArrowheads="1"/>
          </p:cNvSpPr>
          <p:nvPr/>
        </p:nvSpPr>
        <p:spPr bwMode="auto">
          <a:xfrm>
            <a:off x="826294" y="2395932"/>
            <a:ext cx="234315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Триединая цель урока</a:t>
            </a:r>
          </a:p>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План-конспект</a:t>
            </a:r>
          </a:p>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Преобладающая фронтальная форма обучения</a:t>
            </a:r>
          </a:p>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Методы и приемы обучения</a:t>
            </a:r>
          </a:p>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Типы уроков</a:t>
            </a:r>
          </a:p>
        </p:txBody>
      </p:sp>
      <p:grpSp>
        <p:nvGrpSpPr>
          <p:cNvPr id="11270" name="Group 8"/>
          <p:cNvGrpSpPr>
            <a:grpSpLocks/>
          </p:cNvGrpSpPr>
          <p:nvPr/>
        </p:nvGrpSpPr>
        <p:grpSpPr bwMode="auto">
          <a:xfrm>
            <a:off x="779350" y="794316"/>
            <a:ext cx="2628900" cy="762000"/>
            <a:chOff x="2251" y="1126"/>
            <a:chExt cx="1501" cy="339"/>
          </a:xfrm>
          <a:solidFill>
            <a:schemeClr val="accent1">
              <a:lumMod val="40000"/>
              <a:lumOff val="60000"/>
            </a:schemeClr>
          </a:solidFill>
        </p:grpSpPr>
        <p:sp>
          <p:nvSpPr>
            <p:cNvPr id="15369" name="AutoShape 9"/>
            <p:cNvSpPr>
              <a:spLocks noChangeArrowheads="1"/>
            </p:cNvSpPr>
            <p:nvPr/>
          </p:nvSpPr>
          <p:spPr bwMode="gray">
            <a:xfrm>
              <a:off x="2251" y="1126"/>
              <a:ext cx="1501" cy="339"/>
            </a:xfrm>
            <a:prstGeom prst="roundRect">
              <a:avLst>
                <a:gd name="adj" fmla="val 50000"/>
              </a:avLst>
            </a:prstGeom>
            <a:grpFill/>
            <a:ln w="9525" algn="ctr">
              <a:noFill/>
              <a:round/>
              <a:headEnd/>
              <a:tailEnd/>
            </a:ln>
            <a:effectLst>
              <a:outerShdw dist="40161" dir="4293903" algn="ctr" rotWithShape="0">
                <a:srgbClr val="FFFFCC">
                  <a:alpha val="50000"/>
                </a:srgbClr>
              </a:outerShdw>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15370" name="AutoShape 10"/>
            <p:cNvSpPr>
              <a:spLocks noChangeArrowheads="1"/>
            </p:cNvSpPr>
            <p:nvPr/>
          </p:nvSpPr>
          <p:spPr bwMode="gray">
            <a:xfrm>
              <a:off x="2269" y="1145"/>
              <a:ext cx="1466" cy="303"/>
            </a:xfrm>
            <a:prstGeom prst="roundRect">
              <a:avLst>
                <a:gd name="adj" fmla="val 50000"/>
              </a:avLst>
            </a:prstGeom>
            <a:grpFill/>
            <a:ln w="9525" algn="ctr">
              <a:noFill/>
              <a:round/>
              <a:headEnd/>
              <a:tailEnd/>
            </a:ln>
            <a:effectLst/>
          </p:spPr>
          <p:txBody>
            <a:bodyPr wrap="none" anchor="ctr"/>
            <a:lstStyle/>
            <a:p>
              <a:pPr algn="ctr" eaLnBrk="0" fontAlgn="base" hangingPunct="0">
                <a:spcBef>
                  <a:spcPct val="0"/>
                </a:spcBef>
                <a:spcAft>
                  <a:spcPct val="0"/>
                </a:spcAft>
                <a:defRPr/>
              </a:pPr>
              <a:r>
                <a:rPr lang="ru-RU" sz="2400" b="1" dirty="0">
                  <a:solidFill>
                    <a:srgbClr val="412044"/>
                  </a:solidFill>
                  <a:latin typeface="Times New Roman" pitchFamily="18" charset="0"/>
                  <a:cs typeface="Times New Roman" pitchFamily="18" charset="0"/>
                </a:rPr>
                <a:t>Традиционная</a:t>
              </a:r>
            </a:p>
          </p:txBody>
        </p:sp>
      </p:grpSp>
      <p:grpSp>
        <p:nvGrpSpPr>
          <p:cNvPr id="11271" name="Group 11"/>
          <p:cNvGrpSpPr>
            <a:grpSpLocks/>
          </p:cNvGrpSpPr>
          <p:nvPr/>
        </p:nvGrpSpPr>
        <p:grpSpPr bwMode="auto">
          <a:xfrm>
            <a:off x="5792427" y="769937"/>
            <a:ext cx="2474119" cy="685800"/>
            <a:chOff x="3969" y="1126"/>
            <a:chExt cx="1502" cy="339"/>
          </a:xfrm>
          <a:solidFill>
            <a:schemeClr val="accent4">
              <a:lumMod val="60000"/>
              <a:lumOff val="40000"/>
            </a:schemeClr>
          </a:solidFill>
        </p:grpSpPr>
        <p:sp>
          <p:nvSpPr>
            <p:cNvPr id="15372" name="AutoShape 12"/>
            <p:cNvSpPr>
              <a:spLocks noChangeArrowheads="1"/>
            </p:cNvSpPr>
            <p:nvPr/>
          </p:nvSpPr>
          <p:spPr bwMode="gray">
            <a:xfrm>
              <a:off x="3969" y="1126"/>
              <a:ext cx="1502" cy="339"/>
            </a:xfrm>
            <a:prstGeom prst="roundRect">
              <a:avLst>
                <a:gd name="adj" fmla="val 50000"/>
              </a:avLst>
            </a:prstGeom>
            <a:grpFill/>
            <a:ln w="9525" algn="ctr">
              <a:noFill/>
              <a:round/>
              <a:headEnd/>
              <a:tailEnd/>
            </a:ln>
            <a:effectLst>
              <a:outerShdw dist="40161" dir="4293903" algn="ctr" rotWithShape="0">
                <a:srgbClr val="FFFFCC">
                  <a:alpha val="50000"/>
                </a:srgbClr>
              </a:outerShdw>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11282" name="AutoShape 13"/>
            <p:cNvSpPr>
              <a:spLocks noChangeArrowheads="1"/>
            </p:cNvSpPr>
            <p:nvPr/>
          </p:nvSpPr>
          <p:spPr bwMode="gray">
            <a:xfrm>
              <a:off x="3988" y="1145"/>
              <a:ext cx="1464" cy="303"/>
            </a:xfrm>
            <a:prstGeom prst="roundRect">
              <a:avLst>
                <a:gd name="adj" fmla="val 50000"/>
              </a:avLst>
            </a:prstGeom>
            <a:grp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ru-RU" sz="2400" b="1" dirty="0">
                  <a:solidFill>
                    <a:srgbClr val="0000FF"/>
                  </a:solidFill>
                  <a:latin typeface="Times New Roman" pitchFamily="18" charset="0"/>
                  <a:cs typeface="Times New Roman" pitchFamily="18" charset="0"/>
                  <a:hlinkClick r:id="rId4"/>
                </a:rPr>
                <a:t>Инновационная</a:t>
              </a:r>
              <a:endParaRPr lang="ru-RU" sz="2400" b="1" dirty="0">
                <a:solidFill>
                  <a:srgbClr val="0000FF"/>
                </a:solidFill>
                <a:latin typeface="Times New Roman" pitchFamily="18" charset="0"/>
                <a:cs typeface="Times New Roman" pitchFamily="18" charset="0"/>
              </a:endParaRPr>
            </a:p>
          </p:txBody>
        </p:sp>
      </p:grpSp>
      <p:sp>
        <p:nvSpPr>
          <p:cNvPr id="11272" name="Rectangle 14"/>
          <p:cNvSpPr>
            <a:spLocks noChangeArrowheads="1"/>
          </p:cNvSpPr>
          <p:nvPr/>
        </p:nvSpPr>
        <p:spPr bwMode="auto">
          <a:xfrm>
            <a:off x="7291405" y="1538289"/>
            <a:ext cx="1931939" cy="400110"/>
          </a:xfrm>
          <a:prstGeom prst="rect">
            <a:avLst/>
          </a:prstGeom>
          <a:solidFill>
            <a:schemeClr val="accent4">
              <a:lumMod val="40000"/>
              <a:lumOff val="60000"/>
            </a:schemeClr>
          </a:solidFill>
          <a:ln>
            <a:solidFill>
              <a:schemeClr val="accent4">
                <a:lumMod val="40000"/>
                <a:lumOff val="60000"/>
              </a:schemeClr>
            </a:solidFill>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ru-RU" sz="2000" dirty="0">
                <a:solidFill>
                  <a:srgbClr val="412044"/>
                </a:solidFill>
                <a:latin typeface="Times New Roman" pitchFamily="18" charset="0"/>
                <a:cs typeface="Times New Roman" pitchFamily="18" charset="0"/>
              </a:rPr>
              <a:t> </a:t>
            </a:r>
            <a:r>
              <a:rPr lang="ru-RU" sz="2000" b="1" dirty="0">
                <a:solidFill>
                  <a:srgbClr val="412044"/>
                </a:solidFill>
                <a:latin typeface="Times New Roman" pitchFamily="18" charset="0"/>
                <a:cs typeface="Times New Roman" pitchFamily="18" charset="0"/>
              </a:rPr>
              <a:t>Развивающая</a:t>
            </a:r>
            <a:r>
              <a:rPr lang="ru-RU" sz="2000" dirty="0">
                <a:solidFill>
                  <a:srgbClr val="412044"/>
                </a:solidFill>
                <a:latin typeface="Times New Roman" pitchFamily="18" charset="0"/>
                <a:cs typeface="Times New Roman" pitchFamily="18" charset="0"/>
              </a:rPr>
              <a:t> </a:t>
            </a:r>
          </a:p>
        </p:txBody>
      </p:sp>
      <p:sp>
        <p:nvSpPr>
          <p:cNvPr id="11273" name="Rectangle 15"/>
          <p:cNvSpPr>
            <a:spLocks noChangeArrowheads="1"/>
          </p:cNvSpPr>
          <p:nvPr/>
        </p:nvSpPr>
        <p:spPr bwMode="auto">
          <a:xfrm>
            <a:off x="5239584" y="1538289"/>
            <a:ext cx="2069734" cy="400110"/>
          </a:xfrm>
          <a:prstGeom prst="rect">
            <a:avLst/>
          </a:prstGeom>
          <a:solidFill>
            <a:schemeClr val="accent4">
              <a:lumMod val="40000"/>
              <a:lumOff val="60000"/>
            </a:schemeClr>
          </a:solidFill>
          <a:ln>
            <a:noFill/>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ru-RU" sz="2000" b="1" dirty="0" err="1">
                <a:solidFill>
                  <a:srgbClr val="412044"/>
                </a:solidFill>
                <a:latin typeface="Times New Roman" pitchFamily="18" charset="0"/>
                <a:cs typeface="Times New Roman" pitchFamily="18" charset="0"/>
              </a:rPr>
              <a:t>Деятельностная</a:t>
            </a:r>
            <a:endParaRPr lang="ru-RU" sz="2000" b="1" dirty="0">
              <a:solidFill>
                <a:srgbClr val="412044"/>
              </a:solidFill>
              <a:latin typeface="Times New Roman" pitchFamily="18" charset="0"/>
              <a:cs typeface="Times New Roman" pitchFamily="18" charset="0"/>
            </a:endParaRPr>
          </a:p>
        </p:txBody>
      </p:sp>
      <p:sp>
        <p:nvSpPr>
          <p:cNvPr id="37899" name="Text Box 17"/>
          <p:cNvSpPr txBox="1">
            <a:spLocks noChangeArrowheads="1"/>
          </p:cNvSpPr>
          <p:nvPr/>
        </p:nvSpPr>
        <p:spPr bwMode="auto">
          <a:xfrm>
            <a:off x="5574837" y="2973186"/>
            <a:ext cx="3143250" cy="347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Ключевые и базовые компетентности</a:t>
            </a:r>
          </a:p>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Проектирование урока</a:t>
            </a:r>
          </a:p>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Разнообразные формы обучения</a:t>
            </a:r>
          </a:p>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Технологическая карта урока</a:t>
            </a:r>
          </a:p>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Практический опыт деятельности</a:t>
            </a:r>
          </a:p>
        </p:txBody>
      </p:sp>
      <p:sp>
        <p:nvSpPr>
          <p:cNvPr id="11276" name="AutoShape 18"/>
          <p:cNvSpPr>
            <a:spLocks noChangeArrowheads="1"/>
          </p:cNvSpPr>
          <p:nvPr/>
        </p:nvSpPr>
        <p:spPr bwMode="auto">
          <a:xfrm>
            <a:off x="1871662" y="1585913"/>
            <a:ext cx="406004" cy="685800"/>
          </a:xfrm>
          <a:prstGeom prst="upDownArrow">
            <a:avLst>
              <a:gd name="adj1" fmla="val 50000"/>
              <a:gd name="adj2" fmla="val 36000"/>
            </a:avLst>
          </a:prstGeom>
          <a:solidFill>
            <a:schemeClr val="accent3">
              <a:lumMod val="60000"/>
              <a:lumOff val="40000"/>
            </a:schemeClr>
          </a:solidFill>
          <a:ln w="9525">
            <a:solidFill>
              <a:schemeClr val="accent3">
                <a:lumMod val="60000"/>
                <a:lumOff val="40000"/>
              </a:schemeClr>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ru-RU">
              <a:solidFill>
                <a:srgbClr val="624D38"/>
              </a:solidFill>
            </a:endParaRPr>
          </a:p>
        </p:txBody>
      </p:sp>
      <p:sp>
        <p:nvSpPr>
          <p:cNvPr id="11277" name="AutoShape 19"/>
          <p:cNvSpPr>
            <a:spLocks noChangeArrowheads="1"/>
          </p:cNvSpPr>
          <p:nvPr/>
        </p:nvSpPr>
        <p:spPr bwMode="auto">
          <a:xfrm rot="5400000">
            <a:off x="7435454" y="2205038"/>
            <a:ext cx="1066800" cy="514350"/>
          </a:xfrm>
          <a:custGeom>
            <a:avLst/>
            <a:gdLst>
              <a:gd name="T0" fmla="*/ 39516048 w 21600"/>
              <a:gd name="T1" fmla="*/ 0 h 21600"/>
              <a:gd name="T2" fmla="*/ 0 w 21600"/>
              <a:gd name="T3" fmla="*/ 10887075 h 21600"/>
              <a:gd name="T4" fmla="*/ 39516048 w 21600"/>
              <a:gd name="T5" fmla="*/ 21774150 h 21600"/>
              <a:gd name="T6" fmla="*/ 52688072 w 21600"/>
              <a:gd name="T7" fmla="*/ 108870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4">
              <a:lumMod val="40000"/>
              <a:lumOff val="60000"/>
            </a:schemeClr>
          </a:solidFill>
          <a:ln w="9525">
            <a:solidFill>
              <a:schemeClr val="accent4">
                <a:lumMod val="40000"/>
                <a:lumOff val="60000"/>
              </a:schemeClr>
            </a:solidFill>
            <a:miter lim="800000"/>
            <a:headEnd/>
            <a:tailEnd/>
          </a:ln>
        </p:spPr>
        <p:txBody>
          <a:bodyPr wrap="none" anchor="ctr"/>
          <a:lstStyle/>
          <a:p>
            <a:pPr eaLnBrk="0" fontAlgn="base" hangingPunct="0">
              <a:spcBef>
                <a:spcPct val="0"/>
              </a:spcBef>
              <a:spcAft>
                <a:spcPct val="0"/>
              </a:spcAft>
              <a:defRPr/>
            </a:pPr>
            <a:endParaRPr lang="ru-RU">
              <a:solidFill>
                <a:srgbClr val="624D38"/>
              </a:solidFill>
            </a:endParaRPr>
          </a:p>
        </p:txBody>
      </p:sp>
      <p:sp>
        <p:nvSpPr>
          <p:cNvPr id="11278" name="AutoShape 20"/>
          <p:cNvSpPr>
            <a:spLocks noChangeArrowheads="1"/>
          </p:cNvSpPr>
          <p:nvPr/>
        </p:nvSpPr>
        <p:spPr bwMode="auto">
          <a:xfrm rot="5400000">
            <a:off x="5632847" y="2195513"/>
            <a:ext cx="1066800" cy="514350"/>
          </a:xfrm>
          <a:custGeom>
            <a:avLst/>
            <a:gdLst>
              <a:gd name="T0" fmla="*/ 39516048 w 21600"/>
              <a:gd name="T1" fmla="*/ 0 h 21600"/>
              <a:gd name="T2" fmla="*/ 0 w 21600"/>
              <a:gd name="T3" fmla="*/ 10887075 h 21600"/>
              <a:gd name="T4" fmla="*/ 39516048 w 21600"/>
              <a:gd name="T5" fmla="*/ 21774150 h 21600"/>
              <a:gd name="T6" fmla="*/ 52688072 w 21600"/>
              <a:gd name="T7" fmla="*/ 10887075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close/>
              </a:path>
              <a:path w="21600" h="21600">
                <a:moveTo>
                  <a:pt x="1350" y="5400"/>
                </a:moveTo>
                <a:lnTo>
                  <a:pt x="1350" y="16200"/>
                </a:lnTo>
                <a:lnTo>
                  <a:pt x="2700" y="16200"/>
                </a:lnTo>
                <a:lnTo>
                  <a:pt x="2700" y="5400"/>
                </a:lnTo>
                <a:close/>
              </a:path>
              <a:path w="21600" h="21600">
                <a:moveTo>
                  <a:pt x="0" y="5400"/>
                </a:moveTo>
                <a:lnTo>
                  <a:pt x="0" y="16200"/>
                </a:lnTo>
                <a:lnTo>
                  <a:pt x="675" y="16200"/>
                </a:lnTo>
                <a:lnTo>
                  <a:pt x="675" y="5400"/>
                </a:lnTo>
                <a:close/>
              </a:path>
            </a:pathLst>
          </a:custGeom>
          <a:solidFill>
            <a:schemeClr val="accent4">
              <a:lumMod val="40000"/>
              <a:lumOff val="60000"/>
            </a:schemeClr>
          </a:solidFill>
          <a:ln w="9525">
            <a:solidFill>
              <a:schemeClr val="accent4">
                <a:lumMod val="40000"/>
                <a:lumOff val="60000"/>
              </a:schemeClr>
            </a:solidFill>
            <a:miter lim="800000"/>
            <a:headEnd/>
            <a:tailEnd/>
          </a:ln>
        </p:spPr>
        <p:txBody>
          <a:bodyPr wrap="none" anchor="ctr"/>
          <a:lstStyle/>
          <a:p>
            <a:pPr eaLnBrk="0" fontAlgn="base" hangingPunct="0">
              <a:spcBef>
                <a:spcPct val="0"/>
              </a:spcBef>
              <a:spcAft>
                <a:spcPct val="0"/>
              </a:spcAft>
              <a:defRPr/>
            </a:pPr>
            <a:endParaRPr lang="ru-RU">
              <a:solidFill>
                <a:srgbClr val="624D38"/>
              </a:solidFill>
            </a:endParaRPr>
          </a:p>
        </p:txBody>
      </p:sp>
    </p:spTree>
    <p:extLst>
      <p:ext uri="{BB962C8B-B14F-4D97-AF65-F5344CB8AC3E}">
        <p14:creationId xmlns:p14="http://schemas.microsoft.com/office/powerpoint/2010/main" val="3356444149"/>
      </p:ext>
    </p:extLst>
  </p:cSld>
  <p:clrMapOvr>
    <a:masterClrMapping/>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3" name="Group 58"/>
          <p:cNvGrpSpPr>
            <a:grpSpLocks/>
          </p:cNvGrpSpPr>
          <p:nvPr/>
        </p:nvGrpSpPr>
        <p:grpSpPr bwMode="auto">
          <a:xfrm>
            <a:off x="3064244" y="400394"/>
            <a:ext cx="1543050" cy="1358900"/>
            <a:chOff x="107206260" y="105942834"/>
            <a:chExt cx="2057162" cy="2577066"/>
          </a:xfrm>
        </p:grpSpPr>
        <p:sp>
          <p:nvSpPr>
            <p:cNvPr id="40977" name="Rectangle 59" hidden="1"/>
            <p:cNvSpPr>
              <a:spLocks noChangeArrowheads="1" noChangeShapeType="1"/>
            </p:cNvSpPr>
            <p:nvPr/>
          </p:nvSpPr>
          <p:spPr bwMode="auto">
            <a:xfrm>
              <a:off x="107206260" y="105942834"/>
              <a:ext cx="2057162" cy="257706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78" name="Rectangle 60"/>
            <p:cNvSpPr>
              <a:spLocks noChangeArrowheads="1" noChangeShapeType="1"/>
            </p:cNvSpPr>
            <p:nvPr/>
          </p:nvSpPr>
          <p:spPr bwMode="auto">
            <a:xfrm>
              <a:off x="108232729" y="107276225"/>
              <a:ext cx="1030693" cy="835329"/>
            </a:xfrm>
            <a:prstGeom prst="rect">
              <a:avLst/>
            </a:prstGeom>
            <a:gradFill rotWithShape="1">
              <a:gsLst>
                <a:gs pos="0">
                  <a:srgbClr val="66FF33"/>
                </a:gs>
                <a:gs pos="100000">
                  <a:srgbClr val="009900"/>
                </a:gs>
              </a:gsLst>
              <a:lin ang="0" scaled="1"/>
            </a:gra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79" name="Rectangle 61"/>
            <p:cNvSpPr>
              <a:spLocks noChangeArrowheads="1" noChangeShapeType="1"/>
            </p:cNvSpPr>
            <p:nvPr/>
          </p:nvSpPr>
          <p:spPr bwMode="auto">
            <a:xfrm>
              <a:off x="107206260" y="106354457"/>
              <a:ext cx="1030692" cy="835337"/>
            </a:xfrm>
            <a:prstGeom prst="rect">
              <a:avLst/>
            </a:prstGeom>
            <a:gradFill rotWithShape="1">
              <a:gsLst>
                <a:gs pos="0">
                  <a:srgbClr val="CC99FF"/>
                </a:gs>
                <a:gs pos="100000">
                  <a:srgbClr val="CCCCCC"/>
                </a:gs>
              </a:gsLst>
              <a:lin ang="0" scaled="1"/>
            </a:gra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80" name="Line 62"/>
            <p:cNvSpPr>
              <a:spLocks noChangeShapeType="1"/>
            </p:cNvSpPr>
            <p:nvPr/>
          </p:nvSpPr>
          <p:spPr bwMode="auto">
            <a:xfrm>
              <a:off x="108234841" y="106178790"/>
              <a:ext cx="1" cy="1011004"/>
            </a:xfrm>
            <a:prstGeom prst="line">
              <a:avLst/>
            </a:prstGeom>
            <a:noFill/>
            <a:ln w="25400" algn="ctr">
              <a:solidFill>
                <a:srgbClr val="CCFF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81" name="Line 63"/>
            <p:cNvSpPr>
              <a:spLocks noChangeShapeType="1"/>
            </p:cNvSpPr>
            <p:nvPr/>
          </p:nvSpPr>
          <p:spPr bwMode="auto">
            <a:xfrm>
              <a:off x="108234841" y="107276225"/>
              <a:ext cx="1" cy="1123904"/>
            </a:xfrm>
            <a:prstGeom prst="line">
              <a:avLst/>
            </a:prstGeom>
            <a:noFill/>
            <a:ln w="25400" algn="ctr">
              <a:solidFill>
                <a:srgbClr val="CCFF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82" name="AutoShape 64"/>
            <p:cNvSpPr>
              <a:spLocks noChangeArrowheads="1" noChangeShapeType="1"/>
            </p:cNvSpPr>
            <p:nvPr/>
          </p:nvSpPr>
          <p:spPr bwMode="auto">
            <a:xfrm flipV="1">
              <a:off x="107225645" y="105942834"/>
              <a:ext cx="2018393" cy="2159429"/>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566 w 21600"/>
                <a:gd name="T13" fmla="*/ 0 h 21600"/>
                <a:gd name="T14" fmla="*/ 19034 w 21600"/>
                <a:gd name="T15" fmla="*/ 3911 h 21600"/>
              </a:gdLst>
              <a:ahLst/>
              <a:cxnLst>
                <a:cxn ang="T8">
                  <a:pos x="T0" y="T1"/>
                </a:cxn>
                <a:cxn ang="T9">
                  <a:pos x="T2" y="T3"/>
                </a:cxn>
                <a:cxn ang="T10">
                  <a:pos x="T4" y="T5"/>
                </a:cxn>
                <a:cxn ang="T11">
                  <a:pos x="T6" y="T7"/>
                </a:cxn>
              </a:cxnLst>
              <a:rect l="T12" t="T13" r="T14" b="T15"/>
              <a:pathLst>
                <a:path w="21600" h="21600">
                  <a:moveTo>
                    <a:pt x="4263" y="2397"/>
                  </a:moveTo>
                  <a:cubicBezTo>
                    <a:pt x="6132" y="943"/>
                    <a:pt x="8432" y="154"/>
                    <a:pt x="10800" y="154"/>
                  </a:cubicBezTo>
                  <a:cubicBezTo>
                    <a:pt x="13167" y="154"/>
                    <a:pt x="15467" y="943"/>
                    <a:pt x="17336" y="2397"/>
                  </a:cubicBezTo>
                  <a:lnTo>
                    <a:pt x="17431" y="2275"/>
                  </a:lnTo>
                  <a:cubicBezTo>
                    <a:pt x="15535" y="800"/>
                    <a:pt x="13201" y="0"/>
                    <a:pt x="10799" y="0"/>
                  </a:cubicBezTo>
                  <a:cubicBezTo>
                    <a:pt x="8398" y="0"/>
                    <a:pt x="6064" y="800"/>
                    <a:pt x="4168" y="2275"/>
                  </a:cubicBezTo>
                  <a:lnTo>
                    <a:pt x="4263" y="2397"/>
                  </a:lnTo>
                  <a:close/>
                </a:path>
              </a:pathLst>
            </a:custGeom>
            <a:solidFill>
              <a:srgbClr val="009900"/>
            </a:solidFill>
            <a:ln w="57150" algn="in">
              <a:solidFill>
                <a:srgbClr val="0099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83" name="AutoShape 65"/>
            <p:cNvSpPr>
              <a:spLocks noChangeArrowheads="1" noChangeShapeType="1"/>
            </p:cNvSpPr>
            <p:nvPr/>
          </p:nvSpPr>
          <p:spPr bwMode="auto">
            <a:xfrm>
              <a:off x="107225645" y="106360470"/>
              <a:ext cx="2018393" cy="2159429"/>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566 w 21600"/>
                <a:gd name="T13" fmla="*/ 0 h 21600"/>
                <a:gd name="T14" fmla="*/ 19034 w 21600"/>
                <a:gd name="T15" fmla="*/ 3911 h 21600"/>
              </a:gdLst>
              <a:ahLst/>
              <a:cxnLst>
                <a:cxn ang="T8">
                  <a:pos x="T0" y="T1"/>
                </a:cxn>
                <a:cxn ang="T9">
                  <a:pos x="T2" y="T3"/>
                </a:cxn>
                <a:cxn ang="T10">
                  <a:pos x="T4" y="T5"/>
                </a:cxn>
                <a:cxn ang="T11">
                  <a:pos x="T6" y="T7"/>
                </a:cxn>
              </a:cxnLst>
              <a:rect l="T12" t="T13" r="T14" b="T15"/>
              <a:pathLst>
                <a:path w="21600" h="21600">
                  <a:moveTo>
                    <a:pt x="4263" y="2397"/>
                  </a:moveTo>
                  <a:cubicBezTo>
                    <a:pt x="6132" y="943"/>
                    <a:pt x="8432" y="154"/>
                    <a:pt x="10800" y="154"/>
                  </a:cubicBezTo>
                  <a:cubicBezTo>
                    <a:pt x="13167" y="154"/>
                    <a:pt x="15467" y="943"/>
                    <a:pt x="17336" y="2397"/>
                  </a:cubicBezTo>
                  <a:lnTo>
                    <a:pt x="17431" y="2275"/>
                  </a:lnTo>
                  <a:cubicBezTo>
                    <a:pt x="15535" y="800"/>
                    <a:pt x="13201" y="0"/>
                    <a:pt x="10799" y="0"/>
                  </a:cubicBezTo>
                  <a:cubicBezTo>
                    <a:pt x="8398" y="0"/>
                    <a:pt x="6064" y="800"/>
                    <a:pt x="4168" y="2275"/>
                  </a:cubicBezTo>
                  <a:lnTo>
                    <a:pt x="4263" y="2397"/>
                  </a:lnTo>
                  <a:close/>
                </a:path>
              </a:pathLst>
            </a:custGeom>
            <a:solidFill>
              <a:srgbClr val="009900"/>
            </a:solidFill>
            <a:ln w="57150" algn="in">
              <a:solidFill>
                <a:srgbClr val="0099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grpSp>
      <p:grpSp>
        <p:nvGrpSpPr>
          <p:cNvPr id="40964" name="Group 66"/>
          <p:cNvGrpSpPr>
            <a:grpSpLocks/>
          </p:cNvGrpSpPr>
          <p:nvPr/>
        </p:nvGrpSpPr>
        <p:grpSpPr bwMode="auto">
          <a:xfrm>
            <a:off x="370285" y="463550"/>
            <a:ext cx="1543050" cy="1358900"/>
            <a:chOff x="107206260" y="105942834"/>
            <a:chExt cx="2057162" cy="2577066"/>
          </a:xfrm>
        </p:grpSpPr>
        <p:sp>
          <p:nvSpPr>
            <p:cNvPr id="40970" name="Rectangle 67" hidden="1"/>
            <p:cNvSpPr>
              <a:spLocks noChangeArrowheads="1" noChangeShapeType="1"/>
            </p:cNvSpPr>
            <p:nvPr/>
          </p:nvSpPr>
          <p:spPr bwMode="auto">
            <a:xfrm>
              <a:off x="107206260" y="105942834"/>
              <a:ext cx="2057162" cy="257706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71" name="Rectangle 68"/>
            <p:cNvSpPr>
              <a:spLocks noChangeArrowheads="1" noChangeShapeType="1"/>
            </p:cNvSpPr>
            <p:nvPr/>
          </p:nvSpPr>
          <p:spPr bwMode="auto">
            <a:xfrm>
              <a:off x="108232729" y="107276225"/>
              <a:ext cx="1030693" cy="835329"/>
            </a:xfrm>
            <a:prstGeom prst="rect">
              <a:avLst/>
            </a:prstGeom>
            <a:gradFill rotWithShape="1">
              <a:gsLst>
                <a:gs pos="0">
                  <a:srgbClr val="66FF33"/>
                </a:gs>
                <a:gs pos="100000">
                  <a:srgbClr val="009900"/>
                </a:gs>
              </a:gsLst>
              <a:lin ang="0" scaled="1"/>
            </a:gra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72" name="Rectangle 69"/>
            <p:cNvSpPr>
              <a:spLocks noChangeArrowheads="1" noChangeShapeType="1"/>
            </p:cNvSpPr>
            <p:nvPr/>
          </p:nvSpPr>
          <p:spPr bwMode="auto">
            <a:xfrm>
              <a:off x="107206260" y="106354457"/>
              <a:ext cx="1030692" cy="835337"/>
            </a:xfrm>
            <a:prstGeom prst="rect">
              <a:avLst/>
            </a:prstGeom>
            <a:gradFill rotWithShape="1">
              <a:gsLst>
                <a:gs pos="0">
                  <a:srgbClr val="CC99FF"/>
                </a:gs>
                <a:gs pos="100000">
                  <a:srgbClr val="CCCCCC"/>
                </a:gs>
              </a:gsLst>
              <a:lin ang="0" scaled="1"/>
            </a:gra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73" name="Line 70"/>
            <p:cNvSpPr>
              <a:spLocks noChangeShapeType="1"/>
            </p:cNvSpPr>
            <p:nvPr/>
          </p:nvSpPr>
          <p:spPr bwMode="auto">
            <a:xfrm>
              <a:off x="108234841" y="106178790"/>
              <a:ext cx="1" cy="1011004"/>
            </a:xfrm>
            <a:prstGeom prst="line">
              <a:avLst/>
            </a:prstGeom>
            <a:noFill/>
            <a:ln w="25400" algn="ctr">
              <a:solidFill>
                <a:srgbClr val="CCFF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74" name="Line 71"/>
            <p:cNvSpPr>
              <a:spLocks noChangeShapeType="1"/>
            </p:cNvSpPr>
            <p:nvPr/>
          </p:nvSpPr>
          <p:spPr bwMode="auto">
            <a:xfrm>
              <a:off x="108234841" y="107276225"/>
              <a:ext cx="1" cy="1123904"/>
            </a:xfrm>
            <a:prstGeom prst="line">
              <a:avLst/>
            </a:prstGeom>
            <a:noFill/>
            <a:ln w="25400" algn="ctr">
              <a:solidFill>
                <a:srgbClr val="CCFF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75" name="AutoShape 72"/>
            <p:cNvSpPr>
              <a:spLocks noChangeArrowheads="1" noChangeShapeType="1"/>
            </p:cNvSpPr>
            <p:nvPr/>
          </p:nvSpPr>
          <p:spPr bwMode="auto">
            <a:xfrm flipV="1">
              <a:off x="107225645" y="105942834"/>
              <a:ext cx="2018393" cy="2159429"/>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566 w 21600"/>
                <a:gd name="T13" fmla="*/ 0 h 21600"/>
                <a:gd name="T14" fmla="*/ 19034 w 21600"/>
                <a:gd name="T15" fmla="*/ 3911 h 21600"/>
              </a:gdLst>
              <a:ahLst/>
              <a:cxnLst>
                <a:cxn ang="T8">
                  <a:pos x="T0" y="T1"/>
                </a:cxn>
                <a:cxn ang="T9">
                  <a:pos x="T2" y="T3"/>
                </a:cxn>
                <a:cxn ang="T10">
                  <a:pos x="T4" y="T5"/>
                </a:cxn>
                <a:cxn ang="T11">
                  <a:pos x="T6" y="T7"/>
                </a:cxn>
              </a:cxnLst>
              <a:rect l="T12" t="T13" r="T14" b="T15"/>
              <a:pathLst>
                <a:path w="21600" h="21600">
                  <a:moveTo>
                    <a:pt x="4263" y="2397"/>
                  </a:moveTo>
                  <a:cubicBezTo>
                    <a:pt x="6132" y="943"/>
                    <a:pt x="8432" y="154"/>
                    <a:pt x="10800" y="154"/>
                  </a:cubicBezTo>
                  <a:cubicBezTo>
                    <a:pt x="13167" y="154"/>
                    <a:pt x="15467" y="943"/>
                    <a:pt x="17336" y="2397"/>
                  </a:cubicBezTo>
                  <a:lnTo>
                    <a:pt x="17431" y="2275"/>
                  </a:lnTo>
                  <a:cubicBezTo>
                    <a:pt x="15535" y="800"/>
                    <a:pt x="13201" y="0"/>
                    <a:pt x="10799" y="0"/>
                  </a:cubicBezTo>
                  <a:cubicBezTo>
                    <a:pt x="8398" y="0"/>
                    <a:pt x="6064" y="800"/>
                    <a:pt x="4168" y="2275"/>
                  </a:cubicBezTo>
                  <a:lnTo>
                    <a:pt x="4263" y="2397"/>
                  </a:lnTo>
                  <a:close/>
                </a:path>
              </a:pathLst>
            </a:custGeom>
            <a:solidFill>
              <a:srgbClr val="009900"/>
            </a:solidFill>
            <a:ln w="57150" algn="in">
              <a:solidFill>
                <a:srgbClr val="0099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40976" name="AutoShape 73"/>
            <p:cNvSpPr>
              <a:spLocks noChangeArrowheads="1" noChangeShapeType="1"/>
            </p:cNvSpPr>
            <p:nvPr/>
          </p:nvSpPr>
          <p:spPr bwMode="auto">
            <a:xfrm>
              <a:off x="107225645" y="106360470"/>
              <a:ext cx="2018393" cy="2159429"/>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566 w 21600"/>
                <a:gd name="T13" fmla="*/ 0 h 21600"/>
                <a:gd name="T14" fmla="*/ 19034 w 21600"/>
                <a:gd name="T15" fmla="*/ 3911 h 21600"/>
              </a:gdLst>
              <a:ahLst/>
              <a:cxnLst>
                <a:cxn ang="T8">
                  <a:pos x="T0" y="T1"/>
                </a:cxn>
                <a:cxn ang="T9">
                  <a:pos x="T2" y="T3"/>
                </a:cxn>
                <a:cxn ang="T10">
                  <a:pos x="T4" y="T5"/>
                </a:cxn>
                <a:cxn ang="T11">
                  <a:pos x="T6" y="T7"/>
                </a:cxn>
              </a:cxnLst>
              <a:rect l="T12" t="T13" r="T14" b="T15"/>
              <a:pathLst>
                <a:path w="21600" h="21600">
                  <a:moveTo>
                    <a:pt x="4263" y="2397"/>
                  </a:moveTo>
                  <a:cubicBezTo>
                    <a:pt x="6132" y="943"/>
                    <a:pt x="8432" y="154"/>
                    <a:pt x="10800" y="154"/>
                  </a:cubicBezTo>
                  <a:cubicBezTo>
                    <a:pt x="13167" y="154"/>
                    <a:pt x="15467" y="943"/>
                    <a:pt x="17336" y="2397"/>
                  </a:cubicBezTo>
                  <a:lnTo>
                    <a:pt x="17431" y="2275"/>
                  </a:lnTo>
                  <a:cubicBezTo>
                    <a:pt x="15535" y="800"/>
                    <a:pt x="13201" y="0"/>
                    <a:pt x="10799" y="0"/>
                  </a:cubicBezTo>
                  <a:cubicBezTo>
                    <a:pt x="8398" y="0"/>
                    <a:pt x="6064" y="800"/>
                    <a:pt x="4168" y="2275"/>
                  </a:cubicBezTo>
                  <a:lnTo>
                    <a:pt x="4263" y="2397"/>
                  </a:lnTo>
                  <a:close/>
                </a:path>
              </a:pathLst>
            </a:custGeom>
            <a:solidFill>
              <a:srgbClr val="009900"/>
            </a:solidFill>
            <a:ln w="57150" algn="in">
              <a:solidFill>
                <a:srgbClr val="0099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grpSp>
      <p:sp>
        <p:nvSpPr>
          <p:cNvPr id="40965" name="Прямоугольник 27690"/>
          <p:cNvSpPr>
            <a:spLocks noChangeArrowheads="1"/>
          </p:cNvSpPr>
          <p:nvPr/>
        </p:nvSpPr>
        <p:spPr bwMode="auto">
          <a:xfrm>
            <a:off x="335762" y="776292"/>
            <a:ext cx="225491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fontAlgn="base" hangingPunct="0">
              <a:spcBef>
                <a:spcPct val="0"/>
              </a:spcBef>
              <a:spcAft>
                <a:spcPct val="0"/>
              </a:spcAft>
            </a:pPr>
            <a:r>
              <a:rPr lang="ru-RU" sz="2400" b="1" dirty="0">
                <a:solidFill>
                  <a:srgbClr val="412044"/>
                </a:solidFill>
                <a:latin typeface="Times New Roman" pitchFamily="18" charset="0"/>
                <a:cs typeface="Times New Roman" pitchFamily="18" charset="0"/>
              </a:rPr>
              <a:t>«Яркое пятно»</a:t>
            </a:r>
            <a:endParaRPr lang="ru-RU" sz="2400" dirty="0">
              <a:solidFill>
                <a:srgbClr val="624D38"/>
              </a:solidFill>
              <a:latin typeface="Times New Roman" pitchFamily="18" charset="0"/>
              <a:cs typeface="Times New Roman" pitchFamily="18" charset="0"/>
            </a:endParaRPr>
          </a:p>
        </p:txBody>
      </p:sp>
      <p:sp>
        <p:nvSpPr>
          <p:cNvPr id="40966" name="Прямоугольник 75"/>
          <p:cNvSpPr>
            <a:spLocks noChangeArrowheads="1"/>
          </p:cNvSpPr>
          <p:nvPr/>
        </p:nvSpPr>
        <p:spPr bwMode="auto">
          <a:xfrm>
            <a:off x="2702436" y="774678"/>
            <a:ext cx="2465162"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fontAlgn="base" hangingPunct="0">
              <a:spcBef>
                <a:spcPct val="0"/>
              </a:spcBef>
              <a:spcAft>
                <a:spcPct val="0"/>
              </a:spcAft>
            </a:pPr>
            <a:r>
              <a:rPr lang="ru-RU" sz="2400" b="1" dirty="0">
                <a:solidFill>
                  <a:srgbClr val="412044"/>
                </a:solidFill>
                <a:latin typeface="Times New Roman" pitchFamily="18" charset="0"/>
                <a:cs typeface="Times New Roman" pitchFamily="18" charset="0"/>
              </a:rPr>
              <a:t>«Актуальность»</a:t>
            </a:r>
            <a:endParaRPr lang="ru-RU" sz="2400" dirty="0">
              <a:solidFill>
                <a:srgbClr val="624D38"/>
              </a:solidFill>
              <a:latin typeface="Times New Roman" pitchFamily="18" charset="0"/>
              <a:cs typeface="Times New Roman" pitchFamily="18" charset="0"/>
            </a:endParaRPr>
          </a:p>
        </p:txBody>
      </p:sp>
      <p:sp>
        <p:nvSpPr>
          <p:cNvPr id="27692" name="Прямоугольник 27691"/>
          <p:cNvSpPr/>
          <p:nvPr/>
        </p:nvSpPr>
        <p:spPr>
          <a:xfrm>
            <a:off x="2123729" y="1801075"/>
            <a:ext cx="6800648" cy="3169137"/>
          </a:xfrm>
          <a:prstGeom prst="rect">
            <a:avLst/>
          </a:prstGeom>
        </p:spPr>
        <p:txBody>
          <a:bodyPr wrap="square">
            <a:spAutoFit/>
          </a:bodyPr>
          <a:lstStyle/>
          <a:p>
            <a:pPr marL="457200" algn="just" eaLnBrk="0" fontAlgn="base" hangingPunct="0">
              <a:lnSpc>
                <a:spcPct val="119000"/>
              </a:lnSpc>
              <a:spcBef>
                <a:spcPts val="600"/>
              </a:spcBef>
              <a:defRPr/>
            </a:pPr>
            <a:r>
              <a:rPr lang="ru-RU" sz="1600" b="1" kern="1400" dirty="0">
                <a:solidFill>
                  <a:srgbClr val="412044"/>
                </a:solidFill>
                <a:latin typeface="Times New Roman" pitchFamily="18" charset="0"/>
                <a:cs typeface="Times New Roman" pitchFamily="18" charset="0"/>
              </a:rPr>
              <a:t>Учитель: В далёкие времена люди с большим трудом научились считать: сначала до двух и только через много – много лет начали продвигаться в счёте. Каждый раз за двойкой начиналось что–то неизвестное, загадочное. Когда считали «один, два, много», то после двух было «всё». Поэтому число три, которое при счёте должно было идти за числом 2, обозначало «всё». Долгое время число 3 было для многих народов пределом счёта, совершенством, счастливым числом. Число три стало самым излюбленным числом и в мифах, и в сказках. Сегодня, мы с вами тоже познакомимся с новым числом – три.</a:t>
            </a:r>
          </a:p>
          <a:p>
            <a:pPr algn="just" eaLnBrk="0" fontAlgn="base" hangingPunct="0">
              <a:lnSpc>
                <a:spcPct val="119000"/>
              </a:lnSpc>
              <a:spcAft>
                <a:spcPts val="600"/>
              </a:spcAft>
              <a:defRPr/>
            </a:pPr>
            <a:r>
              <a:rPr lang="ru-RU" sz="800" kern="1400" dirty="0">
                <a:solidFill>
                  <a:srgbClr val="000000"/>
                </a:solidFill>
                <a:latin typeface="Times New Roman" pitchFamily="18" charset="0"/>
                <a:cs typeface="Times New Roman" pitchFamily="18" charset="0"/>
              </a:rPr>
              <a:t> </a:t>
            </a:r>
          </a:p>
        </p:txBody>
      </p:sp>
      <p:pic>
        <p:nvPicPr>
          <p:cNvPr id="40968" name="Picture 7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71472" y="2857496"/>
            <a:ext cx="1669587" cy="2000264"/>
          </a:xfrm>
          <a:prstGeom prst="rect">
            <a:avLst/>
          </a:prstGeom>
          <a:noFill/>
          <a:ln>
            <a:noFill/>
          </a:ln>
          <a:effectLst/>
          <a:extLst>
            <a:ext uri="{909E8E84-426E-40DD-AFC4-6F175D3DCCD1}">
              <a14:hiddenFill xmlns:a14="http://schemas.microsoft.com/office/drawing/2010/main">
                <a:gradFill rotWithShape="1">
                  <a:gsLst>
                    <a:gs pos="0">
                      <a:srgbClr val="CCFF66">
                        <a:alpha val="79999"/>
                      </a:srgbClr>
                    </a:gs>
                    <a:gs pos="100000">
                      <a:srgbClr val="66FF33">
                        <a:alpha val="79999"/>
                      </a:srgbClr>
                    </a:gs>
                  </a:gsLst>
                  <a:lin ang="0" scaled="1"/>
                </a:gradFill>
              </a14:hiddenFill>
            </a:ext>
            <a:ext uri="{91240B29-F687-4F45-9708-019B960494DF}">
              <a14:hiddenLine xmlns:a14="http://schemas.microsoft.com/office/drawing/2010/main" w="9525"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27693" name="Прямоугольник 27692"/>
          <p:cNvSpPr/>
          <p:nvPr/>
        </p:nvSpPr>
        <p:spPr>
          <a:xfrm>
            <a:off x="4352376" y="776308"/>
            <a:ext cx="4572000" cy="1323975"/>
          </a:xfrm>
          <a:prstGeom prst="rect">
            <a:avLst/>
          </a:prstGeom>
        </p:spPr>
        <p:txBody>
          <a:bodyPr>
            <a:spAutoFit/>
          </a:bodyPr>
          <a:lstStyle/>
          <a:p>
            <a:pPr marL="457200" algn="r" eaLnBrk="0" fontAlgn="base" hangingPunct="0">
              <a:defRPr/>
            </a:pPr>
            <a:r>
              <a:rPr lang="ru-RU" sz="2000" b="1" kern="1400" dirty="0">
                <a:solidFill>
                  <a:srgbClr val="39611E"/>
                </a:solidFill>
                <a:latin typeface="Times New Roman" pitchFamily="18" charset="0"/>
                <a:cs typeface="Times New Roman" pitchFamily="18" charset="0"/>
                <a:hlinkClick r:id="rId4"/>
              </a:rPr>
              <a:t>Фрагмент урока</a:t>
            </a:r>
            <a:r>
              <a:rPr lang="ru-RU" sz="2000" b="1" kern="1400" dirty="0">
                <a:solidFill>
                  <a:srgbClr val="72C23C">
                    <a:lumMod val="50000"/>
                  </a:srgbClr>
                </a:solidFill>
                <a:latin typeface="Times New Roman" pitchFamily="18" charset="0"/>
                <a:cs typeface="Times New Roman" pitchFamily="18" charset="0"/>
                <a:hlinkClick r:id="rId4"/>
              </a:rPr>
              <a:t>.</a:t>
            </a:r>
            <a:endParaRPr lang="ru-RU" sz="2000" b="1" kern="1400" dirty="0">
              <a:solidFill>
                <a:srgbClr val="72C23C">
                  <a:lumMod val="50000"/>
                </a:srgbClr>
              </a:solidFill>
              <a:latin typeface="Times New Roman" pitchFamily="18" charset="0"/>
              <a:cs typeface="Times New Roman" pitchFamily="18" charset="0"/>
            </a:endParaRPr>
          </a:p>
          <a:p>
            <a:pPr marL="457200" algn="r" eaLnBrk="0" fontAlgn="base" hangingPunct="0">
              <a:defRPr/>
            </a:pPr>
            <a:r>
              <a:rPr lang="ru-RU" sz="2000" b="1" kern="1400" dirty="0">
                <a:solidFill>
                  <a:srgbClr val="C00000"/>
                </a:solidFill>
                <a:latin typeface="Times New Roman" pitchFamily="18" charset="0"/>
                <a:cs typeface="Times New Roman" pitchFamily="18" charset="0"/>
              </a:rPr>
              <a:t>Математика. 1 класс</a:t>
            </a:r>
          </a:p>
          <a:p>
            <a:pPr marL="457200" algn="r" eaLnBrk="0" fontAlgn="base" hangingPunct="0">
              <a:defRPr/>
            </a:pPr>
            <a:r>
              <a:rPr lang="ru-RU" sz="2000" b="1" kern="1400" dirty="0">
                <a:solidFill>
                  <a:srgbClr val="C00000"/>
                </a:solidFill>
                <a:latin typeface="Times New Roman" pitchFamily="18" charset="0"/>
                <a:cs typeface="Times New Roman" pitchFamily="18" charset="0"/>
              </a:rPr>
              <a:t>Тема: «Число три. Цифра 3»</a:t>
            </a:r>
          </a:p>
          <a:p>
            <a:pPr eaLnBrk="0" fontAlgn="base" hangingPunct="0">
              <a:defRPr/>
            </a:pPr>
            <a:r>
              <a:rPr lang="ru-RU" sz="2000" kern="1400" dirty="0">
                <a:solidFill>
                  <a:srgbClr val="000000"/>
                </a:solidFill>
                <a:latin typeface="Times New Roman" pitchFamily="18" charset="0"/>
                <a:cs typeface="Times New Roman" pitchFamily="18" charset="0"/>
              </a:rPr>
              <a:t> </a:t>
            </a:r>
          </a:p>
        </p:txBody>
      </p:sp>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54282" y="56143"/>
            <a:ext cx="7596187" cy="749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 name="Прямоугольник 23"/>
          <p:cNvSpPr/>
          <p:nvPr/>
        </p:nvSpPr>
        <p:spPr>
          <a:xfrm>
            <a:off x="5286380" y="4857760"/>
            <a:ext cx="3857620" cy="1292662"/>
          </a:xfrm>
          <a:prstGeom prst="rect">
            <a:avLst/>
          </a:prstGeom>
        </p:spPr>
        <p:txBody>
          <a:bodyPr wrap="square">
            <a:spAutoFit/>
          </a:bodyPr>
          <a:lstStyle/>
          <a:p>
            <a:pPr marL="457200" eaLnBrk="0" fontAlgn="base" hangingPunct="0">
              <a:defRPr/>
            </a:pPr>
            <a:r>
              <a:rPr lang="ru-RU" sz="2000" b="1" i="1" u="sng" kern="1400" dirty="0" smtClean="0">
                <a:solidFill>
                  <a:srgbClr val="72C23C">
                    <a:lumMod val="50000"/>
                  </a:srgbClr>
                </a:solidFill>
                <a:latin typeface="Times New Roman" pitchFamily="18" charset="0"/>
                <a:cs typeface="Times New Roman" pitchFamily="18" charset="0"/>
              </a:rPr>
              <a:t>Фрагмент урока.</a:t>
            </a:r>
          </a:p>
          <a:p>
            <a:pPr marL="457200" eaLnBrk="0" fontAlgn="base" hangingPunct="0">
              <a:defRPr/>
            </a:pPr>
            <a:r>
              <a:rPr lang="ru-RU" sz="2000" b="1" kern="1400" dirty="0" smtClean="0">
                <a:solidFill>
                  <a:srgbClr val="C00000"/>
                </a:solidFill>
                <a:latin typeface="Times New Roman" pitchFamily="18" charset="0"/>
                <a:cs typeface="Times New Roman" pitchFamily="18" charset="0"/>
              </a:rPr>
              <a:t>Окружающий мир. 1класс</a:t>
            </a:r>
          </a:p>
          <a:p>
            <a:pPr marL="457200" eaLnBrk="0" fontAlgn="base" hangingPunct="0">
              <a:defRPr/>
            </a:pPr>
            <a:r>
              <a:rPr lang="ru-RU" sz="2000" b="1" kern="1400" dirty="0" smtClean="0">
                <a:solidFill>
                  <a:srgbClr val="C00000"/>
                </a:solidFill>
                <a:latin typeface="Times New Roman" pitchFamily="18" charset="0"/>
                <a:cs typeface="Times New Roman" pitchFamily="18" charset="0"/>
              </a:rPr>
              <a:t>Тема: «Органы чувств»</a:t>
            </a:r>
          </a:p>
          <a:p>
            <a:pPr eaLnBrk="0" fontAlgn="base" hangingPunct="0">
              <a:defRPr/>
            </a:pPr>
            <a:r>
              <a:rPr lang="ru-RU" kern="1400" dirty="0" smtClean="0">
                <a:solidFill>
                  <a:srgbClr val="000000"/>
                </a:solidFill>
                <a:latin typeface="Times New Roman" pitchFamily="18" charset="0"/>
                <a:cs typeface="Times New Roman" pitchFamily="18" charset="0"/>
              </a:rPr>
              <a:t> </a:t>
            </a:r>
            <a:endParaRPr lang="ru-RU" kern="1400" dirty="0">
              <a:solidFill>
                <a:srgbClr val="000000"/>
              </a:solidFill>
              <a:latin typeface="Times New Roman" pitchFamily="18" charset="0"/>
              <a:cs typeface="Times New Roman" pitchFamily="18" charset="0"/>
            </a:endParaRPr>
          </a:p>
        </p:txBody>
      </p:sp>
      <p:sp>
        <p:nvSpPr>
          <p:cNvPr id="25" name="Прямоугольник 24"/>
          <p:cNvSpPr/>
          <p:nvPr/>
        </p:nvSpPr>
        <p:spPr>
          <a:xfrm>
            <a:off x="0" y="5072074"/>
            <a:ext cx="5500726" cy="1323439"/>
          </a:xfrm>
          <a:prstGeom prst="rect">
            <a:avLst/>
          </a:prstGeom>
        </p:spPr>
        <p:txBody>
          <a:bodyPr wrap="square">
            <a:spAutoFit/>
          </a:bodyPr>
          <a:lstStyle/>
          <a:p>
            <a:pPr marL="457200" algn="just" eaLnBrk="0" fontAlgn="base" hangingPunct="0">
              <a:defRPr/>
            </a:pPr>
            <a:r>
              <a:rPr lang="ru-RU" sz="1600" b="1" kern="1400" dirty="0" smtClean="0">
                <a:solidFill>
                  <a:srgbClr val="412044"/>
                </a:solidFill>
                <a:latin typeface="Times New Roman" pitchFamily="18" charset="0"/>
                <a:cs typeface="Times New Roman" pitchFamily="18" charset="0"/>
              </a:rPr>
              <a:t>Учитель п</a:t>
            </a:r>
            <a:r>
              <a:rPr lang="ru-RU" sz="1600" b="1" dirty="0" smtClean="0">
                <a:solidFill>
                  <a:srgbClr val="412044"/>
                </a:solidFill>
                <a:latin typeface="Times New Roman" pitchFamily="18" charset="0"/>
                <a:cs typeface="Times New Roman" pitchFamily="18" charset="0"/>
              </a:rPr>
              <a:t>редлагает кому-либо из учащихся заглянуть в коробочку и, не называя предмет, рассказать о своих ощущениях.</a:t>
            </a:r>
          </a:p>
          <a:p>
            <a:pPr marL="457200" algn="just" eaLnBrk="0" fontAlgn="base" hangingPunct="0">
              <a:defRPr/>
            </a:pPr>
            <a:r>
              <a:rPr lang="ru-RU" sz="1600" b="1" dirty="0" smtClean="0">
                <a:solidFill>
                  <a:srgbClr val="412044"/>
                </a:solidFill>
                <a:latin typeface="Times New Roman" pitchFamily="18" charset="0"/>
                <a:cs typeface="Times New Roman" pitchFamily="18" charset="0"/>
              </a:rPr>
              <a:t>Ученик описывает предмет (лимон). Учащиеся называют предмет, формулируют тему урока.</a:t>
            </a:r>
            <a:endParaRPr lang="ru-RU" sz="1600" kern="1400" dirty="0">
              <a:solidFill>
                <a:srgbClr val="000000"/>
              </a:solidFill>
              <a:latin typeface="Times New Roman" pitchFamily="18" charset="0"/>
              <a:cs typeface="Times New Roman" pitchFamily="18" charset="0"/>
            </a:endParaRPr>
          </a:p>
        </p:txBody>
      </p:sp>
      <p:grpSp>
        <p:nvGrpSpPr>
          <p:cNvPr id="27" name="Group 50"/>
          <p:cNvGrpSpPr>
            <a:grpSpLocks/>
          </p:cNvGrpSpPr>
          <p:nvPr/>
        </p:nvGrpSpPr>
        <p:grpSpPr bwMode="auto">
          <a:xfrm>
            <a:off x="500034" y="1571612"/>
            <a:ext cx="1543050" cy="1358900"/>
            <a:chOff x="107206260" y="105942834"/>
            <a:chExt cx="2057162" cy="2577066"/>
          </a:xfrm>
        </p:grpSpPr>
        <p:sp>
          <p:nvSpPr>
            <p:cNvPr id="28" name="Rectangle 51" hidden="1"/>
            <p:cNvSpPr>
              <a:spLocks noChangeArrowheads="1" noChangeShapeType="1"/>
            </p:cNvSpPr>
            <p:nvPr/>
          </p:nvSpPr>
          <p:spPr bwMode="auto">
            <a:xfrm>
              <a:off x="107206260" y="105942834"/>
              <a:ext cx="2057162" cy="2577066"/>
            </a:xfrm>
            <a:prstGeom prst="rect">
              <a:avLst/>
            </a:prstGeom>
            <a:solidFill>
              <a:srgbClr val="FFFFFF"/>
            </a:solidFill>
            <a:ln>
              <a:noFill/>
            </a:ln>
            <a:effectLst/>
            <a:extLst>
              <a:ext uri="{91240B29-F687-4F45-9708-019B960494DF}">
                <a14:hiddenLine xmlns:a14="http://schemas.microsoft.com/office/drawing/2010/main" w="9525"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29" name="Rectangle 52"/>
            <p:cNvSpPr>
              <a:spLocks noChangeArrowheads="1" noChangeShapeType="1"/>
            </p:cNvSpPr>
            <p:nvPr/>
          </p:nvSpPr>
          <p:spPr bwMode="auto">
            <a:xfrm>
              <a:off x="108232729" y="107276225"/>
              <a:ext cx="1030693" cy="835329"/>
            </a:xfrm>
            <a:prstGeom prst="rect">
              <a:avLst/>
            </a:prstGeom>
            <a:gradFill rotWithShape="1">
              <a:gsLst>
                <a:gs pos="0">
                  <a:srgbClr val="66FF33"/>
                </a:gs>
                <a:gs pos="100000">
                  <a:srgbClr val="009900"/>
                </a:gs>
              </a:gsLst>
              <a:lin ang="0" scaled="1"/>
            </a:gra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30" name="Rectangle 53"/>
            <p:cNvSpPr>
              <a:spLocks noChangeArrowheads="1" noChangeShapeType="1"/>
            </p:cNvSpPr>
            <p:nvPr/>
          </p:nvSpPr>
          <p:spPr bwMode="auto">
            <a:xfrm>
              <a:off x="107206260" y="106354457"/>
              <a:ext cx="1030692" cy="835337"/>
            </a:xfrm>
            <a:prstGeom prst="rect">
              <a:avLst/>
            </a:prstGeom>
            <a:gradFill rotWithShape="1">
              <a:gsLst>
                <a:gs pos="0">
                  <a:srgbClr val="CC99FF"/>
                </a:gs>
                <a:gs pos="100000">
                  <a:srgbClr val="CCCCCC"/>
                </a:gs>
              </a:gsLst>
              <a:lin ang="0" scaled="1"/>
            </a:gradFill>
            <a:ln>
              <a:noFill/>
            </a:ln>
            <a:effectLst/>
            <a:extLst>
              <a:ext uri="{91240B29-F687-4F45-9708-019B960494DF}">
                <a14:hiddenLine xmlns:a14="http://schemas.microsoft.com/office/drawing/2010/main" w="0" algn="in">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31" name="Line 54"/>
            <p:cNvSpPr>
              <a:spLocks noChangeShapeType="1"/>
            </p:cNvSpPr>
            <p:nvPr/>
          </p:nvSpPr>
          <p:spPr bwMode="auto">
            <a:xfrm>
              <a:off x="108234841" y="106178790"/>
              <a:ext cx="1" cy="1011004"/>
            </a:xfrm>
            <a:prstGeom prst="line">
              <a:avLst/>
            </a:prstGeom>
            <a:noFill/>
            <a:ln w="25400" algn="ctr">
              <a:solidFill>
                <a:srgbClr val="CCFF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32" name="Line 55"/>
            <p:cNvSpPr>
              <a:spLocks noChangeShapeType="1"/>
            </p:cNvSpPr>
            <p:nvPr/>
          </p:nvSpPr>
          <p:spPr bwMode="auto">
            <a:xfrm>
              <a:off x="108234841" y="107276225"/>
              <a:ext cx="1" cy="1123904"/>
            </a:xfrm>
            <a:prstGeom prst="line">
              <a:avLst/>
            </a:prstGeom>
            <a:noFill/>
            <a:ln w="25400" algn="ctr">
              <a:solidFill>
                <a:srgbClr val="CCFF66"/>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33" name="AutoShape 56"/>
            <p:cNvSpPr>
              <a:spLocks noChangeArrowheads="1" noChangeShapeType="1"/>
            </p:cNvSpPr>
            <p:nvPr/>
          </p:nvSpPr>
          <p:spPr bwMode="auto">
            <a:xfrm flipV="1">
              <a:off x="107225645" y="105942834"/>
              <a:ext cx="2018393" cy="2159429"/>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566 w 21600"/>
                <a:gd name="T13" fmla="*/ 0 h 21600"/>
                <a:gd name="T14" fmla="*/ 19034 w 21600"/>
                <a:gd name="T15" fmla="*/ 3911 h 21600"/>
              </a:gdLst>
              <a:ahLst/>
              <a:cxnLst>
                <a:cxn ang="T8">
                  <a:pos x="T0" y="T1"/>
                </a:cxn>
                <a:cxn ang="T9">
                  <a:pos x="T2" y="T3"/>
                </a:cxn>
                <a:cxn ang="T10">
                  <a:pos x="T4" y="T5"/>
                </a:cxn>
                <a:cxn ang="T11">
                  <a:pos x="T6" y="T7"/>
                </a:cxn>
              </a:cxnLst>
              <a:rect l="T12" t="T13" r="T14" b="T15"/>
              <a:pathLst>
                <a:path w="21600" h="21600">
                  <a:moveTo>
                    <a:pt x="4263" y="2397"/>
                  </a:moveTo>
                  <a:cubicBezTo>
                    <a:pt x="6132" y="943"/>
                    <a:pt x="8432" y="154"/>
                    <a:pt x="10800" y="154"/>
                  </a:cubicBezTo>
                  <a:cubicBezTo>
                    <a:pt x="13167" y="154"/>
                    <a:pt x="15467" y="943"/>
                    <a:pt x="17336" y="2397"/>
                  </a:cubicBezTo>
                  <a:lnTo>
                    <a:pt x="17431" y="2275"/>
                  </a:lnTo>
                  <a:cubicBezTo>
                    <a:pt x="15535" y="800"/>
                    <a:pt x="13201" y="0"/>
                    <a:pt x="10799" y="0"/>
                  </a:cubicBezTo>
                  <a:cubicBezTo>
                    <a:pt x="8398" y="0"/>
                    <a:pt x="6064" y="800"/>
                    <a:pt x="4168" y="2275"/>
                  </a:cubicBezTo>
                  <a:lnTo>
                    <a:pt x="4263" y="2397"/>
                  </a:lnTo>
                  <a:close/>
                </a:path>
              </a:pathLst>
            </a:custGeom>
            <a:solidFill>
              <a:srgbClr val="009900"/>
            </a:solidFill>
            <a:ln w="57150" algn="in">
              <a:solidFill>
                <a:srgbClr val="0099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sp>
          <p:nvSpPr>
            <p:cNvPr id="34" name="AutoShape 57"/>
            <p:cNvSpPr>
              <a:spLocks noChangeArrowheads="1" noChangeShapeType="1"/>
            </p:cNvSpPr>
            <p:nvPr/>
          </p:nvSpPr>
          <p:spPr bwMode="auto">
            <a:xfrm>
              <a:off x="107225645" y="106360470"/>
              <a:ext cx="2018393" cy="2159429"/>
            </a:xfrm>
            <a:custGeom>
              <a:avLst/>
              <a:gdLst>
                <a:gd name="T0" fmla="*/ 2147483647 w 21600"/>
                <a:gd name="T1" fmla="*/ 0 h 21600"/>
                <a:gd name="T2" fmla="*/ 2147483647 w 21600"/>
                <a:gd name="T3" fmla="*/ 2147483647 h 21600"/>
                <a:gd name="T4" fmla="*/ 2147483647 w 21600"/>
                <a:gd name="T5" fmla="*/ 2147483647 h 21600"/>
                <a:gd name="T6" fmla="*/ 2147483647 w 21600"/>
                <a:gd name="T7" fmla="*/ 2147483647 h 21600"/>
                <a:gd name="T8" fmla="*/ 0 60000 65536"/>
                <a:gd name="T9" fmla="*/ 0 60000 65536"/>
                <a:gd name="T10" fmla="*/ 0 60000 65536"/>
                <a:gd name="T11" fmla="*/ 0 60000 65536"/>
                <a:gd name="T12" fmla="*/ 2566 w 21600"/>
                <a:gd name="T13" fmla="*/ 0 h 21600"/>
                <a:gd name="T14" fmla="*/ 19034 w 21600"/>
                <a:gd name="T15" fmla="*/ 3911 h 21600"/>
              </a:gdLst>
              <a:ahLst/>
              <a:cxnLst>
                <a:cxn ang="T8">
                  <a:pos x="T0" y="T1"/>
                </a:cxn>
                <a:cxn ang="T9">
                  <a:pos x="T2" y="T3"/>
                </a:cxn>
                <a:cxn ang="T10">
                  <a:pos x="T4" y="T5"/>
                </a:cxn>
                <a:cxn ang="T11">
                  <a:pos x="T6" y="T7"/>
                </a:cxn>
              </a:cxnLst>
              <a:rect l="T12" t="T13" r="T14" b="T15"/>
              <a:pathLst>
                <a:path w="21600" h="21600">
                  <a:moveTo>
                    <a:pt x="4263" y="2397"/>
                  </a:moveTo>
                  <a:cubicBezTo>
                    <a:pt x="6132" y="943"/>
                    <a:pt x="8432" y="154"/>
                    <a:pt x="10800" y="154"/>
                  </a:cubicBezTo>
                  <a:cubicBezTo>
                    <a:pt x="13167" y="154"/>
                    <a:pt x="15467" y="943"/>
                    <a:pt x="17336" y="2397"/>
                  </a:cubicBezTo>
                  <a:lnTo>
                    <a:pt x="17431" y="2275"/>
                  </a:lnTo>
                  <a:cubicBezTo>
                    <a:pt x="15535" y="800"/>
                    <a:pt x="13201" y="0"/>
                    <a:pt x="10799" y="0"/>
                  </a:cubicBezTo>
                  <a:cubicBezTo>
                    <a:pt x="8398" y="0"/>
                    <a:pt x="6064" y="800"/>
                    <a:pt x="4168" y="2275"/>
                  </a:cubicBezTo>
                  <a:lnTo>
                    <a:pt x="4263" y="2397"/>
                  </a:lnTo>
                  <a:close/>
                </a:path>
              </a:pathLst>
            </a:custGeom>
            <a:solidFill>
              <a:srgbClr val="009900"/>
            </a:solidFill>
            <a:ln w="57150" algn="in">
              <a:solidFill>
                <a:srgbClr val="0099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lIns="36576" tIns="36576" rIns="36576" bIns="36576"/>
            <a:lstStyle/>
            <a:p>
              <a:pPr eaLnBrk="0" fontAlgn="base" hangingPunct="0">
                <a:spcBef>
                  <a:spcPct val="0"/>
                </a:spcBef>
                <a:spcAft>
                  <a:spcPct val="0"/>
                </a:spcAft>
              </a:pPr>
              <a:endParaRPr lang="ru-RU">
                <a:solidFill>
                  <a:srgbClr val="624D38"/>
                </a:solidFill>
              </a:endParaRPr>
            </a:p>
          </p:txBody>
        </p:sp>
      </p:grpSp>
      <p:sp>
        <p:nvSpPr>
          <p:cNvPr id="35" name="Прямоугольник 34"/>
          <p:cNvSpPr/>
          <p:nvPr/>
        </p:nvSpPr>
        <p:spPr>
          <a:xfrm>
            <a:off x="12476" y="1806112"/>
            <a:ext cx="2521331" cy="830997"/>
          </a:xfrm>
          <a:prstGeom prst="rect">
            <a:avLst/>
          </a:prstGeom>
        </p:spPr>
        <p:txBody>
          <a:bodyPr wrap="square">
            <a:spAutoFit/>
          </a:bodyPr>
          <a:lstStyle/>
          <a:p>
            <a:pPr algn="ctr"/>
            <a:r>
              <a:rPr lang="ru-RU" sz="2400" b="1" dirty="0" smtClean="0">
                <a:solidFill>
                  <a:srgbClr val="412044"/>
                </a:solidFill>
                <a:latin typeface="Times New Roman" pitchFamily="18" charset="0"/>
                <a:cs typeface="Times New Roman" pitchFamily="18" charset="0"/>
              </a:rPr>
              <a:t>«Интрига</a:t>
            </a:r>
          </a:p>
          <a:p>
            <a:pPr algn="ctr"/>
            <a:r>
              <a:rPr lang="ru-RU" sz="2400" b="1" dirty="0" smtClean="0">
                <a:solidFill>
                  <a:srgbClr val="412044"/>
                </a:solidFill>
                <a:latin typeface="Times New Roman" pitchFamily="18" charset="0"/>
                <a:cs typeface="Times New Roman" pitchFamily="18" charset="0"/>
              </a:rPr>
              <a:t> в коробочке»</a:t>
            </a:r>
            <a:endParaRPr lang="ru-RU" sz="2400" dirty="0"/>
          </a:p>
        </p:txBody>
      </p:sp>
    </p:spTree>
    <p:extLst>
      <p:ext uri="{BB962C8B-B14F-4D97-AF65-F5344CB8AC3E}">
        <p14:creationId xmlns:p14="http://schemas.microsoft.com/office/powerpoint/2010/main" val="3686314341"/>
      </p:ext>
    </p:ext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Система поиска.jpg"/>
          <p:cNvPicPr>
            <a:picLocks noChangeAspect="1"/>
          </p:cNvPicPr>
          <p:nvPr/>
        </p:nvPicPr>
        <p:blipFill rotWithShape="1">
          <a:blip r:embed="rId2"/>
          <a:srcRect l="3906" t="9749" r="3125"/>
          <a:stretch/>
        </p:blipFill>
        <p:spPr>
          <a:xfrm>
            <a:off x="26151" y="836812"/>
            <a:ext cx="4283968" cy="4950303"/>
          </a:xfrm>
          <a:prstGeom prst="rect">
            <a:avLst/>
          </a:prstGeom>
          <a:ln>
            <a:noFill/>
          </a:ln>
          <a:effectLst>
            <a:outerShdw blurRad="292100" dist="139700" dir="2700000" algn="tl" rotWithShape="0">
              <a:srgbClr val="333333">
                <a:alpha val="65000"/>
              </a:srgbClr>
            </a:outerShdw>
          </a:effectLst>
        </p:spPr>
      </p:pic>
      <p:sp>
        <p:nvSpPr>
          <p:cNvPr id="3" name="Прямоугольник 2"/>
          <p:cNvSpPr/>
          <p:nvPr/>
        </p:nvSpPr>
        <p:spPr>
          <a:xfrm>
            <a:off x="611560" y="41783"/>
            <a:ext cx="7992888" cy="584775"/>
          </a:xfrm>
          <a:prstGeom prst="rect">
            <a:avLst/>
          </a:prstGeom>
        </p:spPr>
        <p:txBody>
          <a:bodyPr wrap="square">
            <a:spAutoFit/>
          </a:bodyPr>
          <a:lstStyle/>
          <a:p>
            <a:pPr lvl="0" algn="ctr">
              <a:spcBef>
                <a:spcPct val="20000"/>
              </a:spcBef>
            </a:pPr>
            <a:r>
              <a:rPr lang="ru-RU" sz="3200" b="1" dirty="0">
                <a:solidFill>
                  <a:srgbClr val="C00000"/>
                </a:solidFill>
                <a:latin typeface="Times New Roman"/>
                <a:ea typeface="Times New Roman"/>
                <a:cs typeface="Times New Roman"/>
              </a:rPr>
              <a:t>Для формирования регулятивных  УУД </a:t>
            </a:r>
          </a:p>
        </p:txBody>
      </p:sp>
      <p:pic>
        <p:nvPicPr>
          <p:cNvPr id="1026" name="Picture 2" descr="C:\Users\1\Desktop\кластер1.jpg"/>
          <p:cNvPicPr>
            <a:picLocks noChangeAspect="1" noChangeArrowheads="1"/>
          </p:cNvPicPr>
          <p:nvPr/>
        </p:nvPicPr>
        <p:blipFill rotWithShape="1">
          <a:blip r:embed="rId3">
            <a:extLst>
              <a:ext uri="{28A0092B-C50C-407E-A947-70E740481C1C}">
                <a14:useLocalDpi xmlns:a14="http://schemas.microsoft.com/office/drawing/2010/main" val="0"/>
              </a:ext>
            </a:extLst>
          </a:blip>
          <a:srcRect r="9530"/>
          <a:stretch/>
        </p:blipFill>
        <p:spPr bwMode="auto">
          <a:xfrm>
            <a:off x="4608005" y="836712"/>
            <a:ext cx="4284477" cy="495030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99" y="0"/>
            <a:ext cx="9111631" cy="1446550"/>
          </a:xfrm>
          <a:prstGeom prst="rect">
            <a:avLst/>
          </a:prstGeom>
        </p:spPr>
        <p:txBody>
          <a:bodyPr wrap="square">
            <a:spAutoFit/>
          </a:bodyPr>
          <a:lstStyle/>
          <a:p>
            <a:pPr algn="ctr"/>
            <a:r>
              <a:rPr lang="ru-RU" sz="3200" b="1" dirty="0">
                <a:solidFill>
                  <a:srgbClr val="C00000"/>
                </a:solidFill>
                <a:latin typeface="Times New Roman"/>
                <a:ea typeface="Times New Roman"/>
              </a:rPr>
              <a:t>Для  формирования  </a:t>
            </a:r>
            <a:r>
              <a:rPr lang="ru-RU" sz="3200" b="1" dirty="0" smtClean="0">
                <a:solidFill>
                  <a:srgbClr val="C00000"/>
                </a:solidFill>
                <a:latin typeface="Times New Roman"/>
                <a:ea typeface="Times New Roman"/>
              </a:rPr>
              <a:t>познавательных УУД</a:t>
            </a:r>
          </a:p>
          <a:p>
            <a:pPr algn="ctr"/>
            <a:r>
              <a:rPr lang="ru-RU" sz="2800" b="1" dirty="0" smtClean="0">
                <a:solidFill>
                  <a:srgbClr val="C00000"/>
                </a:solidFill>
                <a:latin typeface="Times New Roman"/>
                <a:ea typeface="Times New Roman"/>
              </a:rPr>
              <a:t>Метод проектов и исследовательские работы </a:t>
            </a:r>
          </a:p>
          <a:p>
            <a:pPr algn="ctr"/>
            <a:endParaRPr lang="ru-RU" sz="2800" b="1" dirty="0">
              <a:solidFill>
                <a:srgbClr val="FF0000"/>
              </a:solidFill>
            </a:endParaRP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29261" y="3898151"/>
            <a:ext cx="3719489" cy="2859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1052835"/>
            <a:ext cx="3816423" cy="2766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4"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9552" y="3898251"/>
            <a:ext cx="3816423" cy="27804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036937" y="1052835"/>
            <a:ext cx="3719489" cy="27664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25151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diamond(out)">
                                      <p:cBhvr>
                                        <p:cTn id="7" dur="5000"/>
                                        <p:tgtEl>
                                          <p:spTgt spid="5123"/>
                                        </p:tgtEl>
                                      </p:cBhvr>
                                    </p:animEffect>
                                  </p:childTnLst>
                                </p:cTn>
                              </p:par>
                              <p:par>
                                <p:cTn id="8" presetID="8" presetClass="entr" presetSubtype="32" fill="hold" nodeType="withEffect">
                                  <p:stCondLst>
                                    <p:cond delay="0"/>
                                  </p:stCondLst>
                                  <p:childTnLst>
                                    <p:set>
                                      <p:cBhvr>
                                        <p:cTn id="9" dur="1" fill="hold">
                                          <p:stCondLst>
                                            <p:cond delay="0"/>
                                          </p:stCondLst>
                                        </p:cTn>
                                        <p:tgtEl>
                                          <p:spTgt spid="5122"/>
                                        </p:tgtEl>
                                        <p:attrNameLst>
                                          <p:attrName>style.visibility</p:attrName>
                                        </p:attrNameLst>
                                      </p:cBhvr>
                                      <p:to>
                                        <p:strVal val="visible"/>
                                      </p:to>
                                    </p:set>
                                    <p:animEffect transition="in" filter="diamond(out)">
                                      <p:cBhvr>
                                        <p:cTn id="10" dur="5000"/>
                                        <p:tgtEl>
                                          <p:spTgt spid="5122"/>
                                        </p:tgtEl>
                                      </p:cBhvr>
                                    </p:animEffect>
                                  </p:childTnLst>
                                </p:cTn>
                              </p:par>
                              <p:par>
                                <p:cTn id="11" presetID="8" presetClass="entr" presetSubtype="32" fill="hold" nodeType="withEffect">
                                  <p:stCondLst>
                                    <p:cond delay="0"/>
                                  </p:stCondLst>
                                  <p:childTnLst>
                                    <p:set>
                                      <p:cBhvr>
                                        <p:cTn id="12" dur="1" fill="hold">
                                          <p:stCondLst>
                                            <p:cond delay="0"/>
                                          </p:stCondLst>
                                        </p:cTn>
                                        <p:tgtEl>
                                          <p:spTgt spid="5125"/>
                                        </p:tgtEl>
                                        <p:attrNameLst>
                                          <p:attrName>style.visibility</p:attrName>
                                        </p:attrNameLst>
                                      </p:cBhvr>
                                      <p:to>
                                        <p:strVal val="visible"/>
                                      </p:to>
                                    </p:set>
                                    <p:animEffect transition="in" filter="diamond(out)">
                                      <p:cBhvr>
                                        <p:cTn id="13" dur="5000"/>
                                        <p:tgtEl>
                                          <p:spTgt spid="5125"/>
                                        </p:tgtEl>
                                      </p:cBhvr>
                                    </p:animEffect>
                                  </p:childTnLst>
                                </p:cTn>
                              </p:par>
                              <p:par>
                                <p:cTn id="14" presetID="8" presetClass="entr" presetSubtype="32" fill="hold" nodeType="withEffect">
                                  <p:stCondLst>
                                    <p:cond delay="0"/>
                                  </p:stCondLst>
                                  <p:childTnLst>
                                    <p:set>
                                      <p:cBhvr>
                                        <p:cTn id="15" dur="1" fill="hold">
                                          <p:stCondLst>
                                            <p:cond delay="0"/>
                                          </p:stCondLst>
                                        </p:cTn>
                                        <p:tgtEl>
                                          <p:spTgt spid="5124"/>
                                        </p:tgtEl>
                                        <p:attrNameLst>
                                          <p:attrName>style.visibility</p:attrName>
                                        </p:attrNameLst>
                                      </p:cBhvr>
                                      <p:to>
                                        <p:strVal val="visible"/>
                                      </p:to>
                                    </p:set>
                                    <p:animEffect transition="in" filter="diamond(out)">
                                      <p:cBhvr>
                                        <p:cTn id="16" dur="5000"/>
                                        <p:tgtEl>
                                          <p:spTgt spid="5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1142984"/>
            <a:ext cx="3250704" cy="562074"/>
          </a:xfrm>
        </p:spPr>
        <p:txBody>
          <a:bodyPr>
            <a:normAutofit fontScale="90000"/>
          </a:bodyPr>
          <a:lstStyle/>
          <a:p>
            <a:r>
              <a:rPr lang="ru-RU" b="1" dirty="0" smtClean="0">
                <a:solidFill>
                  <a:srgbClr val="0000FF"/>
                </a:solidFill>
                <a:latin typeface="Times New Roman" pitchFamily="18" charset="0"/>
                <a:cs typeface="Times New Roman" pitchFamily="18" charset="0"/>
              </a:rPr>
              <a:t/>
            </a:r>
            <a:br>
              <a:rPr lang="ru-RU" b="1" dirty="0" smtClean="0">
                <a:solidFill>
                  <a:srgbClr val="0000FF"/>
                </a:solidFill>
                <a:latin typeface="Times New Roman" pitchFamily="18" charset="0"/>
                <a:cs typeface="Times New Roman" pitchFamily="18" charset="0"/>
              </a:rPr>
            </a:br>
            <a:r>
              <a:rPr lang="ru-RU" b="1" dirty="0">
                <a:solidFill>
                  <a:srgbClr val="0000FF"/>
                </a:solidFill>
                <a:latin typeface="Times New Roman" pitchFamily="18" charset="0"/>
                <a:cs typeface="Times New Roman" pitchFamily="18" charset="0"/>
              </a:rPr>
              <a:t/>
            </a:r>
            <a:br>
              <a:rPr lang="ru-RU" b="1" dirty="0">
                <a:solidFill>
                  <a:srgbClr val="0000FF"/>
                </a:solidFill>
                <a:latin typeface="Times New Roman" pitchFamily="18" charset="0"/>
                <a:cs typeface="Times New Roman" pitchFamily="18" charset="0"/>
              </a:rPr>
            </a:br>
            <a:r>
              <a:rPr lang="ru-RU" b="1" dirty="0" err="1" smtClean="0">
                <a:solidFill>
                  <a:srgbClr val="0000FF"/>
                </a:solidFill>
                <a:latin typeface="Times New Roman" pitchFamily="18" charset="0"/>
                <a:cs typeface="Times New Roman" pitchFamily="18" charset="0"/>
              </a:rPr>
              <a:t>Синквейн</a:t>
            </a:r>
            <a:endParaRPr lang="ru-RU" b="1" dirty="0">
              <a:solidFill>
                <a:srgbClr val="0000FF"/>
              </a:solidFill>
              <a:latin typeface="Times New Roman" pitchFamily="18" charset="0"/>
              <a:cs typeface="Times New Roman" pitchFamily="18" charset="0"/>
            </a:endParaRPr>
          </a:p>
        </p:txBody>
      </p:sp>
      <p:sp>
        <p:nvSpPr>
          <p:cNvPr id="3" name="Содержимое 2"/>
          <p:cNvSpPr>
            <a:spLocks noGrp="1"/>
          </p:cNvSpPr>
          <p:nvPr>
            <p:ph idx="1"/>
          </p:nvPr>
        </p:nvSpPr>
        <p:spPr>
          <a:xfrm>
            <a:off x="140787" y="1705000"/>
            <a:ext cx="4680520" cy="3312368"/>
          </a:xfrm>
          <a:prstGeom prst="rect">
            <a:avLst/>
          </a:prstGeom>
        </p:spPr>
        <p:txBody>
          <a:bodyPr>
            <a:normAutofit/>
          </a:bodyPr>
          <a:lstStyle/>
          <a:p>
            <a:pPr>
              <a:spcBef>
                <a:spcPts val="0"/>
              </a:spcBef>
              <a:buNone/>
            </a:pPr>
            <a:r>
              <a:rPr lang="ru-RU" sz="2400" b="1" dirty="0" smtClean="0">
                <a:solidFill>
                  <a:srgbClr val="0000FF"/>
                </a:solidFill>
                <a:latin typeface="Times New Roman" pitchFamily="18" charset="0"/>
                <a:cs typeface="Times New Roman" pitchFamily="18" charset="0"/>
              </a:rPr>
              <a:t>1.</a:t>
            </a:r>
            <a:r>
              <a:rPr lang="en-US" sz="2400" b="1" dirty="0" smtClean="0">
                <a:solidFill>
                  <a:srgbClr val="0000FF"/>
                </a:solidFill>
                <a:latin typeface="Times New Roman" pitchFamily="18" charset="0"/>
                <a:cs typeface="Times New Roman" pitchFamily="18" charset="0"/>
              </a:rPr>
              <a:t>  </a:t>
            </a:r>
            <a:r>
              <a:rPr lang="ru-RU" sz="2400" b="1" dirty="0" smtClean="0">
                <a:solidFill>
                  <a:srgbClr val="0000FF"/>
                </a:solidFill>
                <a:latin typeface="Times New Roman" pitchFamily="18" charset="0"/>
                <a:cs typeface="Times New Roman" pitchFamily="18" charset="0"/>
              </a:rPr>
              <a:t>Илья. </a:t>
            </a:r>
          </a:p>
          <a:p>
            <a:pPr>
              <a:spcBef>
                <a:spcPts val="0"/>
              </a:spcBef>
              <a:buNone/>
            </a:pPr>
            <a:r>
              <a:rPr lang="ru-RU" sz="2400" b="1" dirty="0" smtClean="0">
                <a:solidFill>
                  <a:srgbClr val="0000FF"/>
                </a:solidFill>
                <a:latin typeface="Times New Roman" pitchFamily="18" charset="0"/>
                <a:cs typeface="Times New Roman" pitchFamily="18" charset="0"/>
              </a:rPr>
              <a:t>2.  Сильный,  мужественный. </a:t>
            </a:r>
          </a:p>
          <a:p>
            <a:pPr>
              <a:spcBef>
                <a:spcPts val="0"/>
              </a:spcBef>
              <a:buNone/>
            </a:pPr>
            <a:r>
              <a:rPr lang="ru-RU" sz="2400" b="1" dirty="0" smtClean="0">
                <a:solidFill>
                  <a:srgbClr val="0000FF"/>
                </a:solidFill>
                <a:latin typeface="Times New Roman" pitchFamily="18" charset="0"/>
                <a:cs typeface="Times New Roman" pitchFamily="18" charset="0"/>
              </a:rPr>
              <a:t>3. </a:t>
            </a:r>
            <a:r>
              <a:rPr lang="en-US" sz="2400" b="1" dirty="0" smtClean="0">
                <a:solidFill>
                  <a:srgbClr val="0000FF"/>
                </a:solidFill>
                <a:latin typeface="Times New Roman" pitchFamily="18" charset="0"/>
                <a:cs typeface="Times New Roman" pitchFamily="18" charset="0"/>
              </a:rPr>
              <a:t> </a:t>
            </a:r>
            <a:r>
              <a:rPr lang="ru-RU" sz="2400" b="1" dirty="0" smtClean="0">
                <a:solidFill>
                  <a:srgbClr val="0000FF"/>
                </a:solidFill>
                <a:latin typeface="Times New Roman" pitchFamily="18" charset="0"/>
                <a:cs typeface="Times New Roman" pitchFamily="18" charset="0"/>
              </a:rPr>
              <a:t>Ехал, сражался, победил.   </a:t>
            </a:r>
          </a:p>
          <a:p>
            <a:pPr>
              <a:spcBef>
                <a:spcPts val="0"/>
              </a:spcBef>
              <a:buNone/>
            </a:pPr>
            <a:r>
              <a:rPr lang="ru-RU" sz="2400" b="1" dirty="0" smtClean="0">
                <a:solidFill>
                  <a:srgbClr val="0000FF"/>
                </a:solidFill>
                <a:latin typeface="Times New Roman" pitchFamily="18" charset="0"/>
                <a:cs typeface="Times New Roman" pitchFamily="18" charset="0"/>
              </a:rPr>
              <a:t>4.</a:t>
            </a:r>
            <a:r>
              <a:rPr lang="en-US" sz="2400" b="1" dirty="0" smtClean="0">
                <a:solidFill>
                  <a:srgbClr val="0000FF"/>
                </a:solidFill>
                <a:latin typeface="Times New Roman" pitchFamily="18" charset="0"/>
                <a:cs typeface="Times New Roman" pitchFamily="18" charset="0"/>
              </a:rPr>
              <a:t>  </a:t>
            </a:r>
            <a:r>
              <a:rPr lang="ru-RU" sz="2400" b="1" dirty="0" smtClean="0">
                <a:solidFill>
                  <a:srgbClr val="0000FF"/>
                </a:solidFill>
                <a:latin typeface="Times New Roman" pitchFamily="18" charset="0"/>
                <a:cs typeface="Times New Roman" pitchFamily="18" charset="0"/>
              </a:rPr>
              <a:t>Всем людям радость дарил.                                                                   </a:t>
            </a:r>
            <a:r>
              <a:rPr lang="en-US" sz="2400" b="1" dirty="0" smtClean="0">
                <a:solidFill>
                  <a:srgbClr val="0000FF"/>
                </a:solidFill>
                <a:latin typeface="Times New Roman" pitchFamily="18" charset="0"/>
                <a:cs typeface="Times New Roman" pitchFamily="18" charset="0"/>
              </a:rPr>
              <a:t>  </a:t>
            </a:r>
            <a:r>
              <a:rPr lang="ru-RU" sz="2400" b="1" dirty="0" smtClean="0">
                <a:solidFill>
                  <a:srgbClr val="0000FF"/>
                </a:solidFill>
                <a:latin typeface="Times New Roman" pitchFamily="18" charset="0"/>
                <a:cs typeface="Times New Roman" pitchFamily="18" charset="0"/>
              </a:rPr>
              <a:t>Он - Герой!       </a:t>
            </a:r>
          </a:p>
          <a:p>
            <a:endParaRPr lang="ru-RU" sz="1800" b="1" dirty="0">
              <a:solidFill>
                <a:srgbClr val="0000FF"/>
              </a:solidFill>
            </a:endParaRPr>
          </a:p>
        </p:txBody>
      </p:sp>
      <p:pic>
        <p:nvPicPr>
          <p:cNvPr id="48130" name="Рисунок 68"/>
          <p:cNvPicPr>
            <a:picLocks noChangeAspect="1" noChangeArrowheads="1"/>
          </p:cNvPicPr>
          <p:nvPr/>
        </p:nvPicPr>
        <p:blipFill>
          <a:blip r:embed="rId2" cstate="print"/>
          <a:srcRect/>
          <a:stretch>
            <a:fillRect/>
          </a:stretch>
        </p:blipFill>
        <p:spPr bwMode="auto">
          <a:xfrm>
            <a:off x="357158" y="4786422"/>
            <a:ext cx="1905000" cy="1720043"/>
          </a:xfrm>
          <a:prstGeom prst="rect">
            <a:avLst/>
          </a:prstGeom>
          <a:ln>
            <a:noFill/>
          </a:ln>
          <a:effectLst>
            <a:outerShdw blurRad="292100" dist="139700" dir="2700000" algn="tl" rotWithShape="0">
              <a:srgbClr val="333333">
                <a:alpha val="65000"/>
              </a:srgbClr>
            </a:outerShdw>
          </a:effectLst>
        </p:spPr>
      </p:pic>
      <p:pic>
        <p:nvPicPr>
          <p:cNvPr id="48133" name="Рисунок 71"/>
          <p:cNvPicPr>
            <a:picLocks noChangeAspect="1" noChangeArrowheads="1"/>
          </p:cNvPicPr>
          <p:nvPr/>
        </p:nvPicPr>
        <p:blipFill>
          <a:blip r:embed="rId3" cstate="print"/>
          <a:srcRect/>
          <a:stretch>
            <a:fillRect/>
          </a:stretch>
        </p:blipFill>
        <p:spPr bwMode="auto">
          <a:xfrm>
            <a:off x="7020273" y="764804"/>
            <a:ext cx="1872208" cy="1886765"/>
          </a:xfrm>
          <a:prstGeom prst="rect">
            <a:avLst/>
          </a:prstGeom>
          <a:ln>
            <a:noFill/>
          </a:ln>
          <a:effectLst>
            <a:outerShdw blurRad="292100" dist="139700" dir="2700000" algn="tl" rotWithShape="0">
              <a:srgbClr val="333333">
                <a:alpha val="65000"/>
              </a:srgbClr>
            </a:outerShdw>
          </a:effectLst>
        </p:spPr>
      </p:pic>
      <p:sp>
        <p:nvSpPr>
          <p:cNvPr id="48134" name="Rectangle 6"/>
          <p:cNvSpPr>
            <a:spLocks noChangeArrowheads="1"/>
          </p:cNvSpPr>
          <p:nvPr/>
        </p:nvSpPr>
        <p:spPr bwMode="auto">
          <a:xfrm>
            <a:off x="4139954" y="1494247"/>
            <a:ext cx="4826025" cy="298543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45085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endParaRPr>
          </a:p>
          <a:p>
            <a:pPr marL="0" marR="0" lvl="0" indent="450850" algn="l"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endParaRPr>
          </a:p>
          <a:p>
            <a:pPr marL="0" marR="0" lvl="0" indent="450850" algn="l" defTabSz="914400" rtl="0" eaLnBrk="1" fontAlgn="base" latinLnBrk="0" hangingPunct="1">
              <a:lnSpc>
                <a:spcPct val="100000"/>
              </a:lnSpc>
              <a:spcBef>
                <a:spcPct val="0"/>
              </a:spcBef>
              <a:spcAft>
                <a:spcPct val="0"/>
              </a:spcAft>
              <a:buClrTx/>
              <a:buSzTx/>
              <a:buFontTx/>
              <a:buNone/>
              <a:tabLst/>
            </a:pPr>
            <a:endParaRPr lang="ru-RU" sz="2000" b="1" dirty="0">
              <a:solidFill>
                <a:srgbClr val="008000"/>
              </a:solidFill>
              <a:latin typeface="Times New Roman" pitchFamily="18" charset="0"/>
              <a:ea typeface="Times New Roman" pitchFamily="18" charset="0"/>
              <a:cs typeface="Times New Roman" pitchFamily="18" charset="0"/>
            </a:endParaRPr>
          </a:p>
          <a:p>
            <a:pPr marL="0" marR="0" lvl="0" indent="450850" algn="l" defTabSz="914400" rtl="0" eaLnBrk="1" fontAlgn="base" latinLnBrk="0" hangingPunct="1">
              <a:lnSpc>
                <a:spcPct val="100000"/>
              </a:lnSpc>
              <a:spcBef>
                <a:spcPct val="0"/>
              </a:spcBef>
              <a:spcAft>
                <a:spcPct val="0"/>
              </a:spcAft>
              <a:buClrTx/>
              <a:buSzTx/>
              <a:buFontTx/>
              <a:buNone/>
              <a:tabLst/>
            </a:pPr>
            <a:r>
              <a:rPr kumimoji="0" lang="ru-RU" sz="28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Лес</a:t>
            </a:r>
            <a:endParaRPr kumimoji="0" lang="ru-RU" sz="2800" b="1" i="0" u="none" strike="noStrike" cap="none" normalizeH="0" baseline="0" dirty="0" smtClean="0">
              <a:ln>
                <a:noFill/>
              </a:ln>
              <a:solidFill>
                <a:srgbClr val="008000"/>
              </a:solidFill>
              <a:effectLst/>
              <a:latin typeface="Times New Roman" pitchFamily="18" charset="0"/>
              <a:cs typeface="Times New Roman" pitchFamily="18"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Величественный, таинственный,</a:t>
            </a:r>
            <a:endParaRPr kumimoji="0" lang="ru-RU" sz="2000" b="1" i="0" u="none" strike="noStrike" cap="none" normalizeH="0" baseline="0" dirty="0" smtClean="0">
              <a:ln>
                <a:noFill/>
              </a:ln>
              <a:solidFill>
                <a:srgbClr val="008000"/>
              </a:solidFill>
              <a:effectLst/>
              <a:latin typeface="Times New Roman" pitchFamily="18" charset="0"/>
              <a:cs typeface="Times New Roman" pitchFamily="18"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Живет, растет, радует,</a:t>
            </a:r>
            <a:endParaRPr kumimoji="0" lang="ru-RU" sz="2000" b="1" i="0" u="none" strike="noStrike" cap="none" normalizeH="0" baseline="0" dirty="0" smtClean="0">
              <a:ln>
                <a:noFill/>
              </a:ln>
              <a:solidFill>
                <a:srgbClr val="008000"/>
              </a:solidFill>
              <a:effectLst/>
              <a:latin typeface="Times New Roman" pitchFamily="18" charset="0"/>
              <a:cs typeface="Times New Roman" pitchFamily="18"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Национальное богатство страны,</a:t>
            </a:r>
            <a:endParaRPr kumimoji="0" lang="ru-RU" sz="2000" b="1" i="0" u="none" strike="noStrike" cap="none" normalizeH="0" baseline="0" dirty="0" smtClean="0">
              <a:ln>
                <a:noFill/>
              </a:ln>
              <a:solidFill>
                <a:srgbClr val="008000"/>
              </a:solidFill>
              <a:effectLst/>
              <a:latin typeface="Times New Roman" pitchFamily="18" charset="0"/>
              <a:cs typeface="Times New Roman" pitchFamily="18" charset="0"/>
            </a:endParaRP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Кладовая природы</a:t>
            </a:r>
          </a:p>
          <a:p>
            <a:pPr marL="0" marR="0" lvl="0" indent="450850" algn="l"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008000"/>
                </a:solidFill>
                <a:effectLst/>
                <a:latin typeface="Times New Roman" pitchFamily="18" charset="0"/>
                <a:ea typeface="Times New Roman" pitchFamily="18" charset="0"/>
                <a:cs typeface="Times New Roman" pitchFamily="18" charset="0"/>
              </a:rPr>
              <a:t>             </a:t>
            </a:r>
            <a:endParaRPr kumimoji="0" lang="ru-RU" sz="2000" b="1" i="0" u="none" strike="noStrike" cap="none" normalizeH="0" baseline="0" dirty="0" smtClean="0">
              <a:ln>
                <a:noFill/>
              </a:ln>
              <a:solidFill>
                <a:srgbClr val="008000"/>
              </a:solidFill>
              <a:effectLst/>
              <a:latin typeface="Times New Roman" pitchFamily="18" charset="0"/>
              <a:cs typeface="Times New Roman" pitchFamily="18" charset="0"/>
            </a:endParaRPr>
          </a:p>
        </p:txBody>
      </p:sp>
      <p:pic>
        <p:nvPicPr>
          <p:cNvPr id="48136" name="Picture 8" descr="http://static.panoramio.com/photos/large/78965729.jpg"/>
          <p:cNvPicPr>
            <a:picLocks noChangeAspect="1" noChangeArrowheads="1"/>
          </p:cNvPicPr>
          <p:nvPr/>
        </p:nvPicPr>
        <p:blipFill>
          <a:blip r:embed="rId4" cstate="print"/>
          <a:srcRect/>
          <a:stretch>
            <a:fillRect/>
          </a:stretch>
        </p:blipFill>
        <p:spPr bwMode="auto">
          <a:xfrm>
            <a:off x="2699793" y="4766525"/>
            <a:ext cx="1973674" cy="1678662"/>
          </a:xfrm>
          <a:prstGeom prst="rect">
            <a:avLst/>
          </a:prstGeom>
          <a:ln>
            <a:noFill/>
          </a:ln>
          <a:effectLst>
            <a:outerShdw blurRad="292100" dist="139700" dir="2700000" algn="tl" rotWithShape="0">
              <a:srgbClr val="333333">
                <a:alpha val="65000"/>
              </a:srgbClr>
            </a:outerShdw>
          </a:effectLst>
        </p:spPr>
      </p:pic>
      <p:sp>
        <p:nvSpPr>
          <p:cNvPr id="10" name="Прямоугольник 9"/>
          <p:cNvSpPr/>
          <p:nvPr/>
        </p:nvSpPr>
        <p:spPr>
          <a:xfrm>
            <a:off x="5004048" y="4221088"/>
            <a:ext cx="3672408" cy="1631216"/>
          </a:xfrm>
          <a:prstGeom prst="rect">
            <a:avLst/>
          </a:prstGeom>
          <a:noFill/>
        </p:spPr>
        <p:txBody>
          <a:bodyPr wrap="square" lIns="91440" tIns="45720" rIns="91440" bIns="45720">
            <a:spAutoFit/>
          </a:bodyPr>
          <a:lstStyle/>
          <a:p>
            <a:pPr algn="ctr"/>
            <a:r>
              <a:rPr lang="ru-RU" sz="2000" cap="all" spc="0"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Times New Roman" pitchFamily="18" charset="0"/>
                <a:cs typeface="Times New Roman" pitchFamily="18" charset="0"/>
              </a:rPr>
              <a:t>Степь</a:t>
            </a:r>
          </a:p>
          <a:p>
            <a:pPr algn="ctr"/>
            <a:r>
              <a:rPr lang="ru-RU" sz="2000"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Times New Roman" pitchFamily="18" charset="0"/>
                <a:cs typeface="Times New Roman" pitchFamily="18" charset="0"/>
              </a:rPr>
              <a:t>Привольная, безбрежная</a:t>
            </a:r>
          </a:p>
          <a:p>
            <a:pPr algn="ctr"/>
            <a:r>
              <a:rPr lang="ru-RU" sz="2000" cap="all" spc="0"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Times New Roman" pitchFamily="18" charset="0"/>
                <a:cs typeface="Times New Roman" pitchFamily="18" charset="0"/>
              </a:rPr>
              <a:t>Зеленеет, дышит, манит</a:t>
            </a:r>
          </a:p>
          <a:p>
            <a:pPr algn="ctr"/>
            <a:r>
              <a:rPr lang="ru-RU" sz="2000" cap="all"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Times New Roman" pitchFamily="18" charset="0"/>
                <a:cs typeface="Times New Roman" pitchFamily="18" charset="0"/>
              </a:rPr>
              <a:t>Житница нашего края</a:t>
            </a:r>
          </a:p>
          <a:p>
            <a:pPr algn="ctr"/>
            <a:r>
              <a:rPr lang="ru-RU" sz="2000" cap="all" spc="0" dirty="0" smtClean="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Times New Roman" pitchFamily="18" charset="0"/>
                <a:cs typeface="Times New Roman" pitchFamily="18" charset="0"/>
              </a:rPr>
              <a:t>Моя Родина</a:t>
            </a:r>
            <a:endParaRPr lang="ru-RU" sz="2000" cap="all" spc="0" dirty="0">
              <a:ln w="9000" cmpd="sng">
                <a:solidFill>
                  <a:schemeClr val="accent4">
                    <a:shade val="50000"/>
                    <a:satMod val="120000"/>
                  </a:schemeClr>
                </a:solidFill>
                <a:prstDash val="solid"/>
              </a:ln>
              <a:solidFill>
                <a:srgbClr val="C00000"/>
              </a:solidFill>
              <a:effectLst>
                <a:reflection blurRad="12700" stA="28000" endPos="45000" dist="1000" dir="5400000" sy="-100000" algn="bl" rotWithShape="0"/>
              </a:effectLst>
              <a:latin typeface="Times New Roman" pitchFamily="18" charset="0"/>
              <a:cs typeface="Times New Roman" pitchFamily="18" charset="0"/>
            </a:endParaRPr>
          </a:p>
        </p:txBody>
      </p:sp>
      <p:sp>
        <p:nvSpPr>
          <p:cNvPr id="4" name="Прямоугольник 3"/>
          <p:cNvSpPr/>
          <p:nvPr/>
        </p:nvSpPr>
        <p:spPr>
          <a:xfrm>
            <a:off x="32399" y="2"/>
            <a:ext cx="9111631" cy="1015663"/>
          </a:xfrm>
          <a:prstGeom prst="rect">
            <a:avLst/>
          </a:prstGeom>
        </p:spPr>
        <p:txBody>
          <a:bodyPr wrap="square">
            <a:spAutoFit/>
          </a:bodyPr>
          <a:lstStyle/>
          <a:p>
            <a:pPr algn="ctr"/>
            <a:r>
              <a:rPr lang="ru-RU" sz="3200" b="1" dirty="0">
                <a:solidFill>
                  <a:srgbClr val="C00000"/>
                </a:solidFill>
                <a:latin typeface="Times New Roman"/>
                <a:ea typeface="Times New Roman"/>
              </a:rPr>
              <a:t>Для  формирования  коммуникативных </a:t>
            </a:r>
            <a:r>
              <a:rPr lang="ru-RU" sz="3200" b="1" dirty="0" smtClean="0">
                <a:solidFill>
                  <a:srgbClr val="C00000"/>
                </a:solidFill>
                <a:latin typeface="Times New Roman"/>
                <a:ea typeface="Times New Roman"/>
              </a:rPr>
              <a:t>УУД </a:t>
            </a:r>
          </a:p>
          <a:p>
            <a:pPr algn="ctr"/>
            <a:endParaRPr lang="ru-RU" sz="2800" b="1" dirty="0">
              <a:solidFill>
                <a:srgbClr val="FF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C:\Users\1\Desktop\талант Пасько\DSC02441.JPG"/>
          <p:cNvPicPr>
            <a:picLocks noChangeAspect="1" noChangeArrowheads="1"/>
          </p:cNvPicPr>
          <p:nvPr/>
        </p:nvPicPr>
        <p:blipFill>
          <a:blip r:embed="rId2"/>
          <a:srcRect/>
          <a:stretch>
            <a:fillRect/>
          </a:stretch>
        </p:blipFill>
        <p:spPr bwMode="auto">
          <a:xfrm>
            <a:off x="372537" y="1285861"/>
            <a:ext cx="3950110" cy="2571768"/>
          </a:xfrm>
          <a:prstGeom prst="rect">
            <a:avLst/>
          </a:prstGeom>
          <a:ln>
            <a:noFill/>
          </a:ln>
          <a:effectLst>
            <a:outerShdw blurRad="292100" dist="139700" dir="2700000" algn="tl" rotWithShape="0">
              <a:srgbClr val="333333">
                <a:alpha val="65000"/>
              </a:srgbClr>
            </a:outerShdw>
          </a:effectLst>
        </p:spPr>
      </p:pic>
      <p:pic>
        <p:nvPicPr>
          <p:cNvPr id="6" name="Picture 5" descr="C:\Users\1\Desktop\талант Пасько\DSC08048.JPG"/>
          <p:cNvPicPr>
            <a:picLocks noChangeAspect="1" noChangeArrowheads="1"/>
          </p:cNvPicPr>
          <p:nvPr/>
        </p:nvPicPr>
        <p:blipFill>
          <a:blip r:embed="rId3"/>
          <a:srcRect/>
          <a:stretch>
            <a:fillRect/>
          </a:stretch>
        </p:blipFill>
        <p:spPr bwMode="auto">
          <a:xfrm>
            <a:off x="357208" y="4143380"/>
            <a:ext cx="3995767" cy="2486020"/>
          </a:xfrm>
          <a:prstGeom prst="rect">
            <a:avLst/>
          </a:prstGeom>
          <a:ln>
            <a:noFill/>
          </a:ln>
          <a:effectLst>
            <a:outerShdw blurRad="292100" dist="139700" dir="2700000" algn="tl" rotWithShape="0">
              <a:srgbClr val="333333">
                <a:alpha val="65000"/>
              </a:srgbClr>
            </a:outerShdw>
          </a:effectLst>
        </p:spPr>
      </p:pic>
      <p:pic>
        <p:nvPicPr>
          <p:cNvPr id="7" name="Picture 3" descr="C:\Users\1\Desktop\талант Пасько\DSC08046.JPG"/>
          <p:cNvPicPr>
            <a:picLocks noChangeAspect="1" noChangeArrowheads="1"/>
          </p:cNvPicPr>
          <p:nvPr/>
        </p:nvPicPr>
        <p:blipFill>
          <a:blip r:embed="rId4"/>
          <a:srcRect/>
          <a:stretch>
            <a:fillRect/>
          </a:stretch>
        </p:blipFill>
        <p:spPr bwMode="auto">
          <a:xfrm>
            <a:off x="5000630" y="4114800"/>
            <a:ext cx="3806901" cy="2514600"/>
          </a:xfrm>
          <a:prstGeom prst="rect">
            <a:avLst/>
          </a:prstGeom>
          <a:ln>
            <a:noFill/>
          </a:ln>
          <a:effectLst>
            <a:outerShdw blurRad="292100" dist="139700" dir="2700000" algn="tl" rotWithShape="0">
              <a:srgbClr val="333333">
                <a:alpha val="65000"/>
              </a:srgbClr>
            </a:outerShdw>
          </a:effectLst>
        </p:spPr>
      </p:pic>
      <p:pic>
        <p:nvPicPr>
          <p:cNvPr id="8" name="Picture 2" descr="C:\Users\1\Desktop\талант Пасько\P1070603 - копия.JPG"/>
          <p:cNvPicPr>
            <a:picLocks noChangeAspect="1" noChangeArrowheads="1"/>
          </p:cNvPicPr>
          <p:nvPr/>
        </p:nvPicPr>
        <p:blipFill>
          <a:blip r:embed="rId5"/>
          <a:srcRect/>
          <a:stretch>
            <a:fillRect/>
          </a:stretch>
        </p:blipFill>
        <p:spPr>
          <a:xfrm>
            <a:off x="5029200" y="1295401"/>
            <a:ext cx="3810000" cy="2590800"/>
          </a:xfrm>
          <a:prstGeom prst="rect">
            <a:avLst/>
          </a:prstGeom>
          <a:ln>
            <a:noFill/>
          </a:ln>
          <a:effectLst>
            <a:outerShdw blurRad="292100" dist="139700" dir="2700000" algn="tl" rotWithShape="0">
              <a:srgbClr val="333333">
                <a:alpha val="65000"/>
              </a:srgbClr>
            </a:outerShdw>
          </a:effectLst>
        </p:spPr>
      </p:pic>
      <p:sp>
        <p:nvSpPr>
          <p:cNvPr id="9" name="Прямоугольник 8"/>
          <p:cNvSpPr/>
          <p:nvPr/>
        </p:nvSpPr>
        <p:spPr>
          <a:xfrm>
            <a:off x="251520" y="116732"/>
            <a:ext cx="8587680" cy="954107"/>
          </a:xfrm>
          <a:prstGeom prst="rect">
            <a:avLst/>
          </a:prstGeom>
        </p:spPr>
        <p:txBody>
          <a:bodyPr wrap="square">
            <a:spAutoFit/>
          </a:bodyPr>
          <a:lstStyle/>
          <a:p>
            <a:pPr lvl="0" algn="ctr"/>
            <a:r>
              <a:rPr lang="ru-RU" sz="2800" b="1" dirty="0">
                <a:solidFill>
                  <a:srgbClr val="C00000"/>
                </a:solidFill>
                <a:latin typeface="Times New Roman"/>
                <a:ea typeface="Times New Roman"/>
              </a:rPr>
              <a:t>Для  формирования  коммуникативных УУД </a:t>
            </a:r>
          </a:p>
          <a:p>
            <a:pPr lvl="0" algn="ctr"/>
            <a:r>
              <a:rPr lang="ru-RU" sz="2800" b="1" dirty="0">
                <a:solidFill>
                  <a:srgbClr val="C00000"/>
                </a:solidFill>
                <a:latin typeface="Times New Roman"/>
                <a:ea typeface="Times New Roman"/>
              </a:rPr>
              <a:t>Работа в группах </a:t>
            </a:r>
            <a:endParaRPr lang="ru-RU" sz="2800" b="1" dirty="0">
              <a:solidFill>
                <a:srgbClr val="C00000"/>
              </a:solidFill>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ox(out)">
                                      <p:cBhvr>
                                        <p:cTn id="7" dur="5000"/>
                                        <p:tgtEl>
                                          <p:spTgt spid="5"/>
                                        </p:tgtEl>
                                      </p:cBhvr>
                                    </p:animEffect>
                                  </p:childTnLst>
                                </p:cTn>
                              </p:par>
                              <p:par>
                                <p:cTn id="8" presetID="4" presetClass="entr" presetSubtype="3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box(out)">
                                      <p:cBhvr>
                                        <p:cTn id="10" dur="5000"/>
                                        <p:tgtEl>
                                          <p:spTgt spid="7"/>
                                        </p:tgtEl>
                                      </p:cBhvr>
                                    </p:animEffect>
                                  </p:childTnLst>
                                </p:cTn>
                              </p:par>
                              <p:par>
                                <p:cTn id="11" presetID="4" presetClass="entr" presetSubtype="32" fill="hold"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box(out)">
                                      <p:cBhvr>
                                        <p:cTn id="13" dur="5000"/>
                                        <p:tgtEl>
                                          <p:spTgt spid="6"/>
                                        </p:tgtEl>
                                      </p:cBhvr>
                                    </p:animEffect>
                                  </p:childTnLst>
                                </p:cTn>
                              </p:par>
                              <p:par>
                                <p:cTn id="14" presetID="4" presetClass="entr" presetSubtype="3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box(out)">
                                      <p:cBhvr>
                                        <p:cTn id="16" dur="5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7506" y="116632"/>
            <a:ext cx="8678768" cy="1341932"/>
          </a:xfrm>
        </p:spPr>
        <p:txBody>
          <a:bodyPr>
            <a:noAutofit/>
          </a:bodyPr>
          <a:lstStyle/>
          <a:p>
            <a:pPr algn="ctr"/>
            <a:r>
              <a:rPr lang="ru-RU" sz="2800" b="1" dirty="0" smtClean="0">
                <a:solidFill>
                  <a:srgbClr val="C00000"/>
                </a:solidFill>
                <a:latin typeface="Times New Roman" pitchFamily="18" charset="0"/>
                <a:cs typeface="Times New Roman" pitchFamily="18" charset="0"/>
              </a:rPr>
              <a:t>Методика по формированию каллиграфического навыка письма учащихся </a:t>
            </a:r>
            <a:br>
              <a:rPr lang="ru-RU" sz="2800" b="1" dirty="0" smtClean="0">
                <a:solidFill>
                  <a:srgbClr val="C00000"/>
                </a:solidFill>
                <a:latin typeface="Times New Roman" pitchFamily="18" charset="0"/>
                <a:cs typeface="Times New Roman" pitchFamily="18" charset="0"/>
              </a:rPr>
            </a:br>
            <a:r>
              <a:rPr lang="ru-RU" sz="2800" b="1" dirty="0" smtClean="0">
                <a:solidFill>
                  <a:srgbClr val="C00000"/>
                </a:solidFill>
                <a:latin typeface="Times New Roman" pitchFamily="18" charset="0"/>
                <a:cs typeface="Times New Roman" pitchFamily="18" charset="0"/>
              </a:rPr>
              <a:t>«Письмо с секретом» В. А. </a:t>
            </a:r>
            <a:r>
              <a:rPr lang="ru-RU" sz="2800" b="1" dirty="0" err="1" smtClean="0">
                <a:solidFill>
                  <a:srgbClr val="C00000"/>
                </a:solidFill>
                <a:latin typeface="Times New Roman" pitchFamily="18" charset="0"/>
                <a:cs typeface="Times New Roman" pitchFamily="18" charset="0"/>
              </a:rPr>
              <a:t>Илюхиной</a:t>
            </a:r>
            <a:r>
              <a:rPr lang="ru-RU" sz="2800" b="1" dirty="0" smtClean="0">
                <a:solidFill>
                  <a:srgbClr val="C00000"/>
                </a:solidFill>
                <a:latin typeface="Times New Roman" pitchFamily="18" charset="0"/>
                <a:cs typeface="Times New Roman" pitchFamily="18" charset="0"/>
              </a:rPr>
              <a:t>. </a:t>
            </a:r>
            <a:endParaRPr lang="ru-RU" sz="2800" b="1" dirty="0">
              <a:solidFill>
                <a:srgbClr val="C00000"/>
              </a:solidFill>
              <a:latin typeface="Times New Roman" pitchFamily="18" charset="0"/>
              <a:cs typeface="Times New Roman" pitchFamily="18" charset="0"/>
            </a:endParaRPr>
          </a:p>
        </p:txBody>
      </p:sp>
      <p:sp>
        <p:nvSpPr>
          <p:cNvPr id="3" name="Содержимое 2"/>
          <p:cNvSpPr>
            <a:spLocks noGrp="1"/>
          </p:cNvSpPr>
          <p:nvPr>
            <p:ph idx="1"/>
          </p:nvPr>
        </p:nvSpPr>
        <p:spPr>
          <a:xfrm>
            <a:off x="179514" y="1844824"/>
            <a:ext cx="8784976" cy="4896544"/>
          </a:xfrm>
        </p:spPr>
        <p:txBody>
          <a:bodyPr>
            <a:normAutofit lnSpcReduction="10000"/>
          </a:bodyPr>
          <a:lstStyle/>
          <a:p>
            <a:pPr>
              <a:lnSpc>
                <a:spcPct val="80000"/>
              </a:lnSpc>
              <a:buNone/>
              <a:defRPr/>
            </a:pPr>
            <a:r>
              <a:rPr lang="ru-RU" sz="2800" dirty="0">
                <a:latin typeface="Times New Roman" pitchFamily="18" charset="0"/>
                <a:cs typeface="Times New Roman" pitchFamily="18" charset="0"/>
              </a:rPr>
              <a:t> </a:t>
            </a:r>
            <a:r>
              <a:rPr lang="ru-RU" sz="2800" dirty="0" smtClean="0">
                <a:latin typeface="Times New Roman" pitchFamily="18" charset="0"/>
                <a:cs typeface="Times New Roman" pitchFamily="18" charset="0"/>
              </a:rPr>
              <a:t> </a:t>
            </a:r>
            <a:r>
              <a:rPr lang="ru-RU" sz="2800" dirty="0" smtClean="0">
                <a:solidFill>
                  <a:srgbClr val="0000FF"/>
                </a:solidFill>
                <a:latin typeface="Times New Roman" pitchFamily="18" charset="0"/>
                <a:cs typeface="Times New Roman" pitchFamily="18" charset="0"/>
              </a:rPr>
              <a:t> </a:t>
            </a:r>
            <a:r>
              <a:rPr lang="ru-RU" sz="2800" b="1" i="1" u="sng" dirty="0" smtClean="0">
                <a:solidFill>
                  <a:srgbClr val="732389"/>
                </a:solidFill>
                <a:latin typeface="Times New Roman" pitchFamily="18" charset="0"/>
                <a:cs typeface="Times New Roman" pitchFamily="18" charset="0"/>
              </a:rPr>
              <a:t>Основные элементы письма</a:t>
            </a:r>
            <a:r>
              <a:rPr lang="ru-RU" sz="2800" dirty="0" smtClean="0">
                <a:solidFill>
                  <a:srgbClr val="732389"/>
                </a:solidFill>
                <a:latin typeface="Times New Roman" pitchFamily="18" charset="0"/>
                <a:cs typeface="Times New Roman" pitchFamily="18" charset="0"/>
              </a:rPr>
              <a:t>: </a:t>
            </a:r>
          </a:p>
          <a:p>
            <a:pPr>
              <a:lnSpc>
                <a:spcPct val="80000"/>
              </a:lnSpc>
              <a:buNone/>
              <a:defRPr/>
            </a:pPr>
            <a:r>
              <a:rPr lang="ru-RU" sz="2800" b="1" i="1" dirty="0" smtClean="0">
                <a:solidFill>
                  <a:srgbClr val="0000FF"/>
                </a:solidFill>
                <a:latin typeface="Times New Roman" pitchFamily="18" charset="0"/>
                <a:cs typeface="Times New Roman" pitchFamily="18" charset="0"/>
              </a:rPr>
              <a:t>прямая наклонная палочка вниз,</a:t>
            </a:r>
          </a:p>
          <a:p>
            <a:pPr>
              <a:lnSpc>
                <a:spcPct val="80000"/>
              </a:lnSpc>
              <a:buNone/>
              <a:defRPr/>
            </a:pPr>
            <a:r>
              <a:rPr lang="ru-RU" sz="2800" b="1" i="1" dirty="0" smtClean="0">
                <a:solidFill>
                  <a:srgbClr val="0000FF"/>
                </a:solidFill>
                <a:latin typeface="Times New Roman" pitchFamily="18" charset="0"/>
                <a:cs typeface="Times New Roman" pitchFamily="18" charset="0"/>
              </a:rPr>
              <a:t> 1/2 наклонной палочки вниз, </a:t>
            </a:r>
          </a:p>
          <a:p>
            <a:pPr>
              <a:lnSpc>
                <a:spcPct val="80000"/>
              </a:lnSpc>
              <a:buNone/>
              <a:defRPr/>
            </a:pPr>
            <a:r>
              <a:rPr lang="ru-RU" sz="2800" b="1" i="1" dirty="0" smtClean="0">
                <a:solidFill>
                  <a:srgbClr val="0000FF"/>
                </a:solidFill>
                <a:latin typeface="Times New Roman" pitchFamily="18" charset="0"/>
                <a:cs typeface="Times New Roman" pitchFamily="18" charset="0"/>
              </a:rPr>
              <a:t>1/3 наклонной палочки вниз,</a:t>
            </a:r>
          </a:p>
          <a:p>
            <a:pPr>
              <a:lnSpc>
                <a:spcPct val="80000"/>
              </a:lnSpc>
              <a:buNone/>
              <a:defRPr/>
            </a:pPr>
            <a:r>
              <a:rPr lang="ru-RU" sz="2800" b="1" i="1" dirty="0" smtClean="0">
                <a:solidFill>
                  <a:srgbClr val="0000FF"/>
                </a:solidFill>
                <a:latin typeface="Times New Roman" pitchFamily="18" charset="0"/>
                <a:cs typeface="Times New Roman" pitchFamily="18" charset="0"/>
              </a:rPr>
              <a:t> «Поворот на месте» (закруглить),</a:t>
            </a:r>
          </a:p>
          <a:p>
            <a:pPr>
              <a:lnSpc>
                <a:spcPct val="80000"/>
              </a:lnSpc>
              <a:buNone/>
              <a:defRPr/>
            </a:pPr>
            <a:r>
              <a:rPr lang="ru-RU" sz="2800" b="1" i="1" dirty="0" smtClean="0">
                <a:solidFill>
                  <a:srgbClr val="0000FF"/>
                </a:solidFill>
                <a:latin typeface="Times New Roman" pitchFamily="18" charset="0"/>
                <a:cs typeface="Times New Roman" pitchFamily="18" charset="0"/>
              </a:rPr>
              <a:t> «Крючок до середины», </a:t>
            </a:r>
          </a:p>
          <a:p>
            <a:pPr>
              <a:lnSpc>
                <a:spcPct val="80000"/>
              </a:lnSpc>
              <a:buNone/>
              <a:defRPr/>
            </a:pPr>
            <a:r>
              <a:rPr lang="ru-RU" sz="2800" b="1" i="1" dirty="0" smtClean="0">
                <a:solidFill>
                  <a:srgbClr val="0000FF"/>
                </a:solidFill>
                <a:latin typeface="Times New Roman" pitchFamily="18" charset="0"/>
                <a:cs typeface="Times New Roman" pitchFamily="18" charset="0"/>
              </a:rPr>
              <a:t>«Секрет», «Закрыть секрет», </a:t>
            </a:r>
          </a:p>
          <a:p>
            <a:pPr>
              <a:lnSpc>
                <a:spcPct val="80000"/>
              </a:lnSpc>
              <a:buNone/>
              <a:defRPr/>
            </a:pPr>
            <a:r>
              <a:rPr lang="ru-RU" sz="2800" b="1" i="1" dirty="0" smtClean="0">
                <a:solidFill>
                  <a:srgbClr val="0000FF"/>
                </a:solidFill>
                <a:latin typeface="Times New Roman" pitchFamily="18" charset="0"/>
                <a:cs typeface="Times New Roman" pitchFamily="18" charset="0"/>
              </a:rPr>
              <a:t>«Рельсы». </a:t>
            </a:r>
          </a:p>
          <a:p>
            <a:pPr>
              <a:lnSpc>
                <a:spcPct val="80000"/>
              </a:lnSpc>
              <a:buNone/>
              <a:defRPr/>
            </a:pPr>
            <a:r>
              <a:rPr lang="ru-RU" sz="2800" i="1" dirty="0" smtClean="0">
                <a:solidFill>
                  <a:srgbClr val="0000FF"/>
                </a:solidFill>
                <a:latin typeface="Times New Roman" pitchFamily="18" charset="0"/>
                <a:cs typeface="Times New Roman" pitchFamily="18" charset="0"/>
              </a:rPr>
              <a:t>		</a:t>
            </a:r>
            <a:endParaRPr lang="ru-RU" i="1" dirty="0">
              <a:solidFill>
                <a:srgbClr val="0000FF"/>
              </a:solidFill>
              <a:latin typeface="Times New Roman" pitchFamily="18" charset="0"/>
              <a:cs typeface="Times New Roman" pitchFamily="18" charset="0"/>
            </a:endParaRP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85831" y="1988840"/>
            <a:ext cx="2016224" cy="32005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descr="G:\фото и деньги\10404476627e3cedf5626efce1192f2f.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4581128"/>
            <a:ext cx="1406079" cy="20162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2850840"/>
      </p:ext>
    </p:ext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birkwy etbax 1.PNG"/>
          <p:cNvPicPr>
            <a:picLocks noGrp="1" noChangeAspect="1"/>
          </p:cNvPicPr>
          <p:nvPr>
            <p:ph idx="1"/>
          </p:nvPr>
        </p:nvPicPr>
        <p:blipFill>
          <a:blip r:embed="rId2"/>
          <a:stretch>
            <a:fillRect/>
          </a:stretch>
        </p:blipFill>
        <p:spPr>
          <a:xfrm>
            <a:off x="467544" y="404664"/>
            <a:ext cx="8143900" cy="5503006"/>
          </a:xfrm>
        </p:spPr>
      </p:pic>
    </p:spTree>
    <p:extLst>
      <p:ext uri="{BB962C8B-B14F-4D97-AF65-F5344CB8AC3E}">
        <p14:creationId xmlns:p14="http://schemas.microsoft.com/office/powerpoint/2010/main" val="2729813493"/>
      </p:ext>
    </p:extLst>
  </p:cSld>
  <p:clrMapOvr>
    <a:masterClrMapping/>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6" descr="SAM_0500"/>
          <p:cNvPicPr>
            <a:picLocks noChangeAspect="1" noChangeArrowheads="1"/>
          </p:cNvPicPr>
          <p:nvPr/>
        </p:nvPicPr>
        <p:blipFill>
          <a:blip r:embed="rId2" cstate="print"/>
          <a:srcRect/>
          <a:stretch>
            <a:fillRect/>
          </a:stretch>
        </p:blipFill>
        <p:spPr bwMode="auto">
          <a:xfrm>
            <a:off x="571474" y="3856771"/>
            <a:ext cx="3692870" cy="3001329"/>
          </a:xfrm>
          <a:prstGeom prst="rect">
            <a:avLst/>
          </a:prstGeom>
          <a:noFill/>
          <a:ln w="9525">
            <a:noFill/>
            <a:miter lim="800000"/>
            <a:headEnd/>
            <a:tailEnd/>
          </a:ln>
        </p:spPr>
      </p:pic>
      <p:pic>
        <p:nvPicPr>
          <p:cNvPr id="5" name="Picture 2" descr="F:\персональный сайт пасько\Галерея\Кукольный мир\DSC0858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19832" y="3832708"/>
            <a:ext cx="3589091" cy="3025292"/>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F:\персональный сайт пасько\Галерея\Юные исследователи\DSC08086.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43962" y="923832"/>
            <a:ext cx="3568000" cy="2678917"/>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F:\персональный сайт пасько\Галерея\Юные исследователи\DSC0873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5786"/>
          <a:stretch/>
        </p:blipFill>
        <p:spPr bwMode="auto">
          <a:xfrm>
            <a:off x="4915707" y="923731"/>
            <a:ext cx="3605473" cy="2678918"/>
          </a:xfrm>
          <a:prstGeom prst="rect">
            <a:avLst/>
          </a:prstGeom>
          <a:noFill/>
          <a:extLst>
            <a:ext uri="{909E8E84-426E-40DD-AFC4-6F175D3DCCD1}">
              <a14:hiddenFill xmlns:a14="http://schemas.microsoft.com/office/drawing/2010/main">
                <a:solidFill>
                  <a:srgbClr val="FFFFFF"/>
                </a:solidFill>
              </a14:hiddenFill>
            </a:ext>
          </a:extLst>
        </p:spPr>
      </p:pic>
      <p:sp>
        <p:nvSpPr>
          <p:cNvPr id="4" name="Прямоугольник 3"/>
          <p:cNvSpPr/>
          <p:nvPr/>
        </p:nvSpPr>
        <p:spPr>
          <a:xfrm>
            <a:off x="119206" y="92736"/>
            <a:ext cx="8928992" cy="830997"/>
          </a:xfrm>
          <a:prstGeom prst="rect">
            <a:avLst/>
          </a:prstGeom>
        </p:spPr>
        <p:txBody>
          <a:bodyPr wrap="square">
            <a:spAutoFit/>
          </a:bodyPr>
          <a:lstStyle/>
          <a:p>
            <a:pPr algn="ctr"/>
            <a:r>
              <a:rPr lang="ru-RU" sz="2400" b="1" dirty="0" smtClean="0">
                <a:solidFill>
                  <a:srgbClr val="C00000"/>
                </a:solidFill>
                <a:latin typeface="Times New Roman"/>
                <a:ea typeface="Times New Roman"/>
              </a:rPr>
              <a:t>Победители и призёры районной </a:t>
            </a:r>
            <a:r>
              <a:rPr lang="ru-RU" sz="2400" b="1" dirty="0" err="1">
                <a:solidFill>
                  <a:srgbClr val="C00000"/>
                </a:solidFill>
                <a:latin typeface="Times New Roman"/>
                <a:ea typeface="Times New Roman"/>
              </a:rPr>
              <a:t>межпредметной</a:t>
            </a:r>
            <a:r>
              <a:rPr lang="ru-RU" sz="2400" b="1" dirty="0">
                <a:solidFill>
                  <a:srgbClr val="C00000"/>
                </a:solidFill>
                <a:latin typeface="Times New Roman"/>
                <a:ea typeface="Times New Roman"/>
              </a:rPr>
              <a:t> конференции школьников  «Школа. Наука. Интеллект</a:t>
            </a:r>
            <a:r>
              <a:rPr lang="ru-RU" sz="2400" b="1" dirty="0" smtClean="0">
                <a:solidFill>
                  <a:srgbClr val="C00000"/>
                </a:solidFill>
                <a:latin typeface="Times New Roman"/>
                <a:ea typeface="Times New Roman"/>
              </a:rPr>
              <a:t>».</a:t>
            </a:r>
            <a:endParaRPr lang="ru-RU" sz="2400" b="1" dirty="0">
              <a:solidFill>
                <a:srgbClr val="C00000"/>
              </a:solidFill>
            </a:endParaRPr>
          </a:p>
        </p:txBody>
      </p:sp>
    </p:spTree>
    <p:extLst>
      <p:ext uri="{BB962C8B-B14F-4D97-AF65-F5344CB8AC3E}">
        <p14:creationId xmlns:p14="http://schemas.microsoft.com/office/powerpoint/2010/main" val="360948542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8" presetClass="entr" presetSubtype="32"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out)">
                                      <p:cBhvr>
                                        <p:cTn id="7" dur="3000"/>
                                        <p:tgtEl>
                                          <p:spTgt spid="7"/>
                                        </p:tgtEl>
                                      </p:cBhvr>
                                    </p:animEffect>
                                  </p:childTnLst>
                                </p:cTn>
                              </p:par>
                              <p:par>
                                <p:cTn id="8" presetID="8" presetClass="entr" presetSubtype="32" fill="hold" nodeType="withEffect">
                                  <p:stCondLst>
                                    <p:cond delay="0"/>
                                  </p:stCondLst>
                                  <p:childTnLst>
                                    <p:set>
                                      <p:cBhvr>
                                        <p:cTn id="9" dur="1" fill="hold">
                                          <p:stCondLst>
                                            <p:cond delay="0"/>
                                          </p:stCondLst>
                                        </p:cTn>
                                        <p:tgtEl>
                                          <p:spTgt spid="2052"/>
                                        </p:tgtEl>
                                        <p:attrNameLst>
                                          <p:attrName>style.visibility</p:attrName>
                                        </p:attrNameLst>
                                      </p:cBhvr>
                                      <p:to>
                                        <p:strVal val="visible"/>
                                      </p:to>
                                    </p:set>
                                    <p:animEffect transition="in" filter="diamond(out)">
                                      <p:cBhvr>
                                        <p:cTn id="10" dur="5000"/>
                                        <p:tgtEl>
                                          <p:spTgt spid="2052"/>
                                        </p:tgtEl>
                                      </p:cBhvr>
                                    </p:animEffect>
                                  </p:childTnLst>
                                </p:cTn>
                              </p:par>
                              <p:par>
                                <p:cTn id="11" presetID="8" presetClass="entr" presetSubtype="32"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amond(out)">
                                      <p:cBhvr>
                                        <p:cTn id="13" dur="5000"/>
                                        <p:tgtEl>
                                          <p:spTgt spid="3"/>
                                        </p:tgtEl>
                                      </p:cBhvr>
                                    </p:animEffect>
                                  </p:childTnLst>
                                </p:cTn>
                              </p:par>
                              <p:par>
                                <p:cTn id="14" presetID="8" presetClass="entr" presetSubtype="32" fill="hold" nodeType="with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diamond(out)">
                                      <p:cBhvr>
                                        <p:cTn id="16" dur="5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512" y="404664"/>
            <a:ext cx="8712968" cy="1368152"/>
          </a:xfrm>
        </p:spPr>
        <p:txBody>
          <a:bodyPr>
            <a:noAutofit/>
          </a:bodyPr>
          <a:lstStyle/>
          <a:p>
            <a:r>
              <a:rPr lang="ru-RU" sz="3200" dirty="0" smtClean="0">
                <a:latin typeface="Times New Roman"/>
                <a:ea typeface="Times New Roman"/>
              </a:rPr>
              <a:t/>
            </a:r>
            <a:br>
              <a:rPr lang="ru-RU" sz="3200" dirty="0" smtClean="0">
                <a:latin typeface="Times New Roman"/>
                <a:ea typeface="Times New Roman"/>
              </a:rPr>
            </a:br>
            <a:r>
              <a:rPr lang="ru-RU" sz="3200" b="1" dirty="0" smtClean="0">
                <a:solidFill>
                  <a:srgbClr val="732389"/>
                </a:solidFill>
                <a:latin typeface="Times New Roman"/>
                <a:ea typeface="Times New Roman"/>
              </a:rPr>
              <a:t>Качество знаний </a:t>
            </a:r>
            <a:r>
              <a:rPr lang="ru-RU" sz="3200" b="1" dirty="0">
                <a:solidFill>
                  <a:srgbClr val="732389"/>
                </a:solidFill>
                <a:latin typeface="Times New Roman"/>
                <a:ea typeface="Times New Roman"/>
              </a:rPr>
              <a:t>на протяжении трех лет имеет положительную динамику </a:t>
            </a:r>
            <a:r>
              <a:rPr lang="ru-RU" sz="3200" b="1" dirty="0" smtClean="0">
                <a:solidFill>
                  <a:srgbClr val="732389"/>
                </a:solidFill>
                <a:latin typeface="Times New Roman"/>
                <a:ea typeface="Times New Roman"/>
              </a:rPr>
              <a:t/>
            </a:r>
            <a:br>
              <a:rPr lang="ru-RU" sz="3200" b="1" dirty="0" smtClean="0">
                <a:solidFill>
                  <a:srgbClr val="732389"/>
                </a:solidFill>
                <a:latin typeface="Times New Roman"/>
                <a:ea typeface="Times New Roman"/>
              </a:rPr>
            </a:br>
            <a:r>
              <a:rPr lang="ru-RU" sz="3200" b="1" dirty="0" smtClean="0">
                <a:solidFill>
                  <a:srgbClr val="732389"/>
                </a:solidFill>
                <a:latin typeface="Times New Roman"/>
                <a:ea typeface="Times New Roman"/>
              </a:rPr>
              <a:t>от 82% </a:t>
            </a:r>
            <a:r>
              <a:rPr lang="ru-RU" sz="3200" b="1" dirty="0">
                <a:solidFill>
                  <a:srgbClr val="732389"/>
                </a:solidFill>
                <a:latin typeface="Times New Roman"/>
                <a:ea typeface="Times New Roman"/>
              </a:rPr>
              <a:t>до </a:t>
            </a:r>
            <a:r>
              <a:rPr lang="ru-RU" sz="3200" b="1" dirty="0" smtClean="0">
                <a:solidFill>
                  <a:srgbClr val="732389"/>
                </a:solidFill>
                <a:latin typeface="Times New Roman"/>
                <a:ea typeface="Times New Roman"/>
              </a:rPr>
              <a:t>85%, </a:t>
            </a:r>
            <a:r>
              <a:rPr lang="ru-RU" sz="3200" b="1" dirty="0">
                <a:solidFill>
                  <a:srgbClr val="732389"/>
                </a:solidFill>
                <a:latin typeface="Times New Roman"/>
                <a:ea typeface="Times New Roman"/>
              </a:rPr>
              <a:t>при 100% </a:t>
            </a:r>
            <a:r>
              <a:rPr lang="ru-RU" sz="3200" b="1" dirty="0" err="1">
                <a:solidFill>
                  <a:srgbClr val="732389"/>
                </a:solidFill>
                <a:latin typeface="Times New Roman"/>
                <a:ea typeface="Times New Roman"/>
              </a:rPr>
              <a:t>обученности</a:t>
            </a:r>
            <a:endParaRPr lang="ru-RU" sz="3200" b="1" dirty="0">
              <a:solidFill>
                <a:srgbClr val="732389"/>
              </a:solidFill>
            </a:endParaRPr>
          </a:p>
        </p:txBody>
      </p:sp>
      <p:graphicFrame>
        <p:nvGraphicFramePr>
          <p:cNvPr id="5" name="Диаграмма 4"/>
          <p:cNvGraphicFramePr/>
          <p:nvPr>
            <p:extLst>
              <p:ext uri="{D42A27DB-BD31-4B8C-83A1-F6EECF244321}">
                <p14:modId xmlns:p14="http://schemas.microsoft.com/office/powerpoint/2010/main" val="2457527230"/>
              </p:ext>
            </p:extLst>
          </p:nvPr>
        </p:nvGraphicFramePr>
        <p:xfrm>
          <a:off x="1331640" y="1700808"/>
          <a:ext cx="6022452" cy="4680520"/>
        </p:xfrm>
        <a:graphic>
          <a:graphicData uri="http://schemas.openxmlformats.org/drawingml/2006/chart">
            <c:chart xmlns:c="http://schemas.openxmlformats.org/drawingml/2006/chart" xmlns:r="http://schemas.openxmlformats.org/officeDocument/2006/relationships" r:id="rId2"/>
          </a:graphicData>
        </a:graphic>
      </p:graphicFrame>
      <p:sp>
        <p:nvSpPr>
          <p:cNvPr id="3" name="Прямоугольник 2"/>
          <p:cNvSpPr/>
          <p:nvPr/>
        </p:nvSpPr>
        <p:spPr>
          <a:xfrm>
            <a:off x="683568" y="5789517"/>
            <a:ext cx="7416823" cy="1077218"/>
          </a:xfrm>
          <a:prstGeom prst="rect">
            <a:avLst/>
          </a:prstGeom>
        </p:spPr>
        <p:txBody>
          <a:bodyPr wrap="square">
            <a:spAutoFit/>
          </a:bodyPr>
          <a:lstStyle/>
          <a:p>
            <a:pPr algn="ctr"/>
            <a:r>
              <a:rPr lang="ru-RU" sz="3200" b="1" dirty="0" smtClean="0">
                <a:solidFill>
                  <a:srgbClr val="C00000"/>
                </a:solidFill>
                <a:latin typeface="Times New Roman"/>
                <a:ea typeface="Times New Roman"/>
                <a:cs typeface="+mj-cs"/>
              </a:rPr>
              <a:t>10 отличников,  13 хорошистов</a:t>
            </a:r>
          </a:p>
          <a:p>
            <a:pPr algn="ctr"/>
            <a:r>
              <a:rPr lang="ru-RU" sz="3200" b="1" dirty="0" smtClean="0">
                <a:solidFill>
                  <a:srgbClr val="732389"/>
                </a:solidFill>
                <a:latin typeface="Times New Roman"/>
                <a:ea typeface="Times New Roman"/>
                <a:cs typeface="+mj-cs"/>
              </a:rPr>
              <a:t>(в классе 27 человек )</a:t>
            </a:r>
            <a:endParaRPr lang="ru-RU" dirty="0">
              <a:solidFill>
                <a:srgbClr val="732389"/>
              </a:solidFill>
            </a:endParaRPr>
          </a:p>
        </p:txBody>
      </p:sp>
    </p:spTree>
    <p:extLst>
      <p:ext uri="{BB962C8B-B14F-4D97-AF65-F5344CB8AC3E}">
        <p14:creationId xmlns:p14="http://schemas.microsoft.com/office/powerpoint/2010/main" val="635854948"/>
      </p:ext>
    </p:ext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http://www.nordisktjuristmote.se/files/2013/06/1654765-beam-balance.jpg"/>
          <p:cNvPicPr>
            <a:picLocks noChangeAspect="1" noChangeArrowheads="1"/>
          </p:cNvPicPr>
          <p:nvPr/>
        </p:nvPicPr>
        <p:blipFill>
          <a:blip r:embed="rId3" cstate="print">
            <a:clrChange>
              <a:clrFrom>
                <a:srgbClr val="FEFEFE"/>
              </a:clrFrom>
              <a:clrTo>
                <a:srgbClr val="FEFEFE">
                  <a:alpha val="0"/>
                </a:srgbClr>
              </a:clrTo>
            </a:clrChange>
            <a:extLst>
              <a:ext uri="{28A0092B-C50C-407E-A947-70E740481C1C}">
                <a14:useLocalDpi xmlns:a14="http://schemas.microsoft.com/office/drawing/2010/main" val="0"/>
              </a:ext>
            </a:extLst>
          </a:blip>
          <a:srcRect/>
          <a:stretch>
            <a:fillRect/>
          </a:stretch>
        </p:blipFill>
        <p:spPr bwMode="auto">
          <a:xfrm>
            <a:off x="3178969" y="1598613"/>
            <a:ext cx="2395538" cy="212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ый прямоугольник 4"/>
          <p:cNvSpPr/>
          <p:nvPr/>
        </p:nvSpPr>
        <p:spPr>
          <a:xfrm>
            <a:off x="365440" y="154546"/>
            <a:ext cx="8413124" cy="1559942"/>
          </a:xfrm>
          <a:prstGeom prst="roundRect">
            <a:avLst/>
          </a:prstGeom>
          <a:solidFill>
            <a:schemeClr val="accent1">
              <a:lumMod val="20000"/>
              <a:lumOff val="80000"/>
            </a:schemeClr>
          </a:solid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style>
          <a:lnRef idx="1">
            <a:schemeClr val="accent1"/>
          </a:lnRef>
          <a:fillRef idx="2">
            <a:schemeClr val="accent1"/>
          </a:fillRef>
          <a:effectRef idx="1">
            <a:schemeClr val="accent1"/>
          </a:effectRef>
          <a:fontRef idx="minor">
            <a:schemeClr val="dk1"/>
          </a:fontRef>
        </p:style>
        <p:txBody>
          <a:bodyPr anchor="ctr"/>
          <a:lstStyle/>
          <a:p>
            <a:pPr algn="just">
              <a:lnSpc>
                <a:spcPct val="150000"/>
              </a:lnSpc>
              <a:defRPr/>
            </a:pPr>
            <a:r>
              <a:rPr lang="ru-RU" sz="2800" dirty="0">
                <a:solidFill>
                  <a:srgbClr val="BA7CC0">
                    <a:lumMod val="75000"/>
                  </a:srgbClr>
                </a:solidFill>
                <a:latin typeface="Verdana" panose="020B0604030504040204" pitchFamily="34" charset="0"/>
                <a:ea typeface="Verdana" panose="020B0604030504040204" pitchFamily="34" charset="0"/>
                <a:cs typeface="Verdana" panose="020B0604030504040204" pitchFamily="34" charset="0"/>
              </a:rPr>
              <a:t>	</a:t>
            </a:r>
          </a:p>
        </p:txBody>
      </p:sp>
      <p:sp>
        <p:nvSpPr>
          <p:cNvPr id="6" name="Rectangle 1"/>
          <p:cNvSpPr>
            <a:spLocks noChangeArrowheads="1"/>
          </p:cNvSpPr>
          <p:nvPr/>
        </p:nvSpPr>
        <p:spPr bwMode="auto">
          <a:xfrm>
            <a:off x="251520" y="291436"/>
            <a:ext cx="8527044"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indent="269875"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just" eaLnBrk="1" hangingPunct="1">
              <a:defRPr/>
            </a:pPr>
            <a:r>
              <a:rPr lang="ru-RU" sz="2000" b="1" dirty="0">
                <a:solidFill>
                  <a:srgbClr val="BA7CC0">
                    <a:lumMod val="50000"/>
                  </a:srgbClr>
                </a:solidFill>
                <a:latin typeface="Times New Roman" pitchFamily="18" charset="0"/>
                <a:cs typeface="Times New Roman" pitchFamily="18" charset="0"/>
              </a:rPr>
              <a:t>«Важнейшая задача школы – предоставить каждому ученику возможность реализовать свой творческий потенциал, а также создать условия для формирования личности, способной к самооценке, самоутверждению, самоконтролю</a:t>
            </a:r>
            <a:r>
              <a:rPr lang="ru-RU" sz="2000" b="1" dirty="0" smtClean="0">
                <a:solidFill>
                  <a:srgbClr val="BA7CC0">
                    <a:lumMod val="50000"/>
                  </a:srgbClr>
                </a:solidFill>
                <a:latin typeface="Times New Roman" pitchFamily="18" charset="0"/>
                <a:cs typeface="Times New Roman" pitchFamily="18" charset="0"/>
              </a:rPr>
              <a:t>». (ФГОС)                                </a:t>
            </a:r>
            <a:endParaRPr lang="ru-RU" sz="2000" b="1" dirty="0">
              <a:solidFill>
                <a:srgbClr val="BA7CC0">
                  <a:lumMod val="50000"/>
                </a:srgbClr>
              </a:solidFill>
              <a:latin typeface="Times New Roman" pitchFamily="18" charset="0"/>
              <a:cs typeface="Times New Roman" pitchFamily="18" charset="0"/>
            </a:endParaRPr>
          </a:p>
        </p:txBody>
      </p:sp>
      <p:sp>
        <p:nvSpPr>
          <p:cNvPr id="2" name="Прямоугольник 1"/>
          <p:cNvSpPr/>
          <p:nvPr/>
        </p:nvSpPr>
        <p:spPr>
          <a:xfrm>
            <a:off x="1111955" y="2482948"/>
            <a:ext cx="3237554" cy="830997"/>
          </a:xfrm>
          <a:prstGeom prst="rect">
            <a:avLst/>
          </a:prstGeom>
        </p:spPr>
        <p:txBody>
          <a:bodyPr wrap="none">
            <a:spAutoFit/>
          </a:bodyPr>
          <a:lstStyle/>
          <a:p>
            <a:pPr algn="ctr" eaLnBrk="0" fontAlgn="base" hangingPunct="0">
              <a:spcBef>
                <a:spcPct val="0"/>
              </a:spcBef>
              <a:spcAft>
                <a:spcPct val="0"/>
              </a:spcAft>
              <a:defRPr/>
            </a:pPr>
            <a:r>
              <a:rPr lang="ru-RU" sz="2400" b="1" dirty="0">
                <a:solidFill>
                  <a:srgbClr val="BA7CC0">
                    <a:lumMod val="50000"/>
                  </a:srgbClr>
                </a:solidFill>
                <a:latin typeface="Times New Roman" pitchFamily="18" charset="0"/>
                <a:cs typeface="Times New Roman" pitchFamily="18" charset="0"/>
              </a:rPr>
              <a:t>Познавательная</a:t>
            </a:r>
          </a:p>
          <a:p>
            <a:pPr algn="ctr" eaLnBrk="0" fontAlgn="base" hangingPunct="0">
              <a:spcBef>
                <a:spcPct val="0"/>
              </a:spcBef>
              <a:spcAft>
                <a:spcPct val="0"/>
              </a:spcAft>
              <a:defRPr/>
            </a:pPr>
            <a:r>
              <a:rPr lang="ru-RU" sz="2400" b="1" dirty="0">
                <a:solidFill>
                  <a:srgbClr val="BA7CC0">
                    <a:lumMod val="50000"/>
                  </a:srgbClr>
                </a:solidFill>
                <a:latin typeface="Times New Roman" pitchFamily="18" charset="0"/>
                <a:cs typeface="Times New Roman" pitchFamily="18" charset="0"/>
              </a:rPr>
              <a:t>активность учащихся</a:t>
            </a:r>
          </a:p>
        </p:txBody>
      </p:sp>
      <p:pic>
        <p:nvPicPr>
          <p:cNvPr id="9224" name="Picture 9" descr="Копия 8678"/>
          <p:cNvPicPr>
            <a:picLocks noChangeAspect="1" noChangeArrowheads="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l="76265" t="66359" b="10515"/>
          <a:stretch>
            <a:fillRect/>
          </a:stretch>
        </p:blipFill>
        <p:spPr bwMode="auto">
          <a:xfrm rot="711863">
            <a:off x="6807994" y="2752725"/>
            <a:ext cx="2352675" cy="248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Прямоугольник 6"/>
          <p:cNvSpPr/>
          <p:nvPr/>
        </p:nvSpPr>
        <p:spPr>
          <a:xfrm>
            <a:off x="4576812" y="2051149"/>
            <a:ext cx="3061097" cy="1200329"/>
          </a:xfrm>
          <a:prstGeom prst="rect">
            <a:avLst/>
          </a:prstGeom>
        </p:spPr>
        <p:txBody>
          <a:bodyPr>
            <a:spAutoFit/>
          </a:bodyPr>
          <a:lstStyle/>
          <a:p>
            <a:pPr algn="ctr" eaLnBrk="0" fontAlgn="base" hangingPunct="0">
              <a:spcBef>
                <a:spcPct val="0"/>
              </a:spcBef>
              <a:spcAft>
                <a:spcPct val="0"/>
              </a:spcAft>
              <a:defRPr/>
            </a:pPr>
            <a:r>
              <a:rPr lang="ru-RU" sz="2400" b="1" dirty="0">
                <a:solidFill>
                  <a:srgbClr val="BA7CC0">
                    <a:lumMod val="50000"/>
                  </a:srgbClr>
                </a:solidFill>
                <a:latin typeface="Times New Roman" pitchFamily="18" charset="0"/>
                <a:cs typeface="Times New Roman" pitchFamily="18" charset="0"/>
              </a:rPr>
              <a:t>Объём </a:t>
            </a:r>
          </a:p>
          <a:p>
            <a:pPr algn="ctr" eaLnBrk="0" fontAlgn="base" hangingPunct="0">
              <a:spcBef>
                <a:spcPct val="0"/>
              </a:spcBef>
              <a:spcAft>
                <a:spcPct val="0"/>
              </a:spcAft>
              <a:defRPr/>
            </a:pPr>
            <a:r>
              <a:rPr lang="ru-RU" sz="2400" b="1" dirty="0">
                <a:solidFill>
                  <a:srgbClr val="BA7CC0">
                    <a:lumMod val="50000"/>
                  </a:srgbClr>
                </a:solidFill>
                <a:latin typeface="Times New Roman" pitchFamily="18" charset="0"/>
                <a:cs typeface="Times New Roman" pitchFamily="18" charset="0"/>
              </a:rPr>
              <a:t>контролируемых знаний</a:t>
            </a:r>
          </a:p>
        </p:txBody>
      </p:sp>
      <p:pic>
        <p:nvPicPr>
          <p:cNvPr id="9226" name="Picture 4" descr="Копия 8678"/>
          <p:cNvPicPr>
            <a:picLocks noChangeAspect="1" noChangeArrowheads="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r="25098" b="37704"/>
          <a:stretch>
            <a:fillRect/>
          </a:stretch>
        </p:blipFill>
        <p:spPr bwMode="auto">
          <a:xfrm>
            <a:off x="5166123" y="3170238"/>
            <a:ext cx="2365772"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7" name="Picture 8" descr="Копия 8678"/>
          <p:cNvPicPr>
            <a:picLocks noChangeAspect="1" noChangeArrowheads="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l="76265" t="33180" b="45706"/>
          <a:stretch>
            <a:fillRect/>
          </a:stretch>
        </p:blipFill>
        <p:spPr bwMode="auto">
          <a:xfrm rot="20546775">
            <a:off x="6674644" y="4322763"/>
            <a:ext cx="2338388" cy="214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8" name="Picture 7" descr="Копия 8678"/>
          <p:cNvPicPr>
            <a:picLocks noChangeAspect="1" noChangeArrowheads="1"/>
          </p:cNvPicPr>
          <p:nvPr/>
        </p:nvPicPr>
        <p:blipFill>
          <a:blip r:embed="rId4" cstate="print">
            <a:clrChange>
              <a:clrFrom>
                <a:srgbClr val="FDFDFD"/>
              </a:clrFrom>
              <a:clrTo>
                <a:srgbClr val="FDFDFD">
                  <a:alpha val="0"/>
                </a:srgbClr>
              </a:clrTo>
            </a:clrChange>
            <a:extLst>
              <a:ext uri="{28A0092B-C50C-407E-A947-70E740481C1C}">
                <a14:useLocalDpi xmlns:a14="http://schemas.microsoft.com/office/drawing/2010/main" val="0"/>
              </a:ext>
            </a:extLst>
          </a:blip>
          <a:srcRect l="76265" b="79890"/>
          <a:stretch>
            <a:fillRect/>
          </a:stretch>
        </p:blipFill>
        <p:spPr bwMode="auto">
          <a:xfrm rot="20539688">
            <a:off x="4838700" y="4583113"/>
            <a:ext cx="2222897"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AutoShape 14"/>
          <p:cNvSpPr>
            <a:spLocks noChangeArrowheads="1"/>
          </p:cNvSpPr>
          <p:nvPr/>
        </p:nvSpPr>
        <p:spPr bwMode="auto">
          <a:xfrm>
            <a:off x="5286789" y="6103901"/>
            <a:ext cx="3763960" cy="638392"/>
          </a:xfrm>
          <a:prstGeom prst="roundRect">
            <a:avLst>
              <a:gd name="adj" fmla="val 50000"/>
            </a:avLst>
          </a:prstGeom>
          <a:solidFill>
            <a:schemeClr val="accent1">
              <a:lumMod val="40000"/>
              <a:lumOff val="60000"/>
            </a:schemeClr>
          </a:solidFill>
          <a:ln w="9525">
            <a:noFill/>
            <a:round/>
            <a:headEnd/>
            <a:tailEn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ru-RU">
              <a:solidFill>
                <a:srgbClr val="624D38"/>
              </a:solidFill>
            </a:endParaRPr>
          </a:p>
        </p:txBody>
      </p:sp>
      <p:sp>
        <p:nvSpPr>
          <p:cNvPr id="9232" name="Прямоугольник 3"/>
          <p:cNvSpPr>
            <a:spLocks noChangeArrowheads="1"/>
          </p:cNvSpPr>
          <p:nvPr/>
        </p:nvSpPr>
        <p:spPr bwMode="auto">
          <a:xfrm>
            <a:off x="3997124" y="6119336"/>
            <a:ext cx="5122813"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fontAlgn="base" hangingPunct="0">
              <a:spcBef>
                <a:spcPct val="0"/>
              </a:spcBef>
              <a:spcAft>
                <a:spcPct val="0"/>
              </a:spcAft>
            </a:pPr>
            <a:r>
              <a:rPr lang="ru-RU" b="1" dirty="0" smtClean="0">
                <a:solidFill>
                  <a:srgbClr val="412044"/>
                </a:solidFill>
                <a:latin typeface="Times New Roman" pitchFamily="18" charset="0"/>
                <a:cs typeface="Times New Roman" pitchFamily="18" charset="0"/>
              </a:rPr>
              <a:t>Всего за курс начальной школы – </a:t>
            </a:r>
          </a:p>
          <a:p>
            <a:pPr algn="ctr" eaLnBrk="0" fontAlgn="base" hangingPunct="0">
              <a:spcBef>
                <a:spcPct val="0"/>
              </a:spcBef>
              <a:spcAft>
                <a:spcPct val="0"/>
              </a:spcAft>
            </a:pPr>
            <a:r>
              <a:rPr lang="ru-RU" sz="2400" b="1" dirty="0" smtClean="0">
                <a:solidFill>
                  <a:srgbClr val="412044"/>
                </a:solidFill>
                <a:latin typeface="Times New Roman" pitchFamily="18" charset="0"/>
                <a:cs typeface="Times New Roman" pitchFamily="18" charset="0"/>
              </a:rPr>
              <a:t>110</a:t>
            </a:r>
            <a:r>
              <a:rPr lang="ru-RU" b="1" dirty="0" smtClean="0">
                <a:solidFill>
                  <a:srgbClr val="412044"/>
                </a:solidFill>
                <a:latin typeface="Times New Roman" pitchFamily="18" charset="0"/>
                <a:cs typeface="Times New Roman" pitchFamily="18" charset="0"/>
              </a:rPr>
              <a:t> умений универсальных учебных действий</a:t>
            </a:r>
            <a:endParaRPr lang="ru-RU" dirty="0" smtClean="0">
              <a:solidFill>
                <a:srgbClr val="412044"/>
              </a:solidFill>
              <a:latin typeface="Times New Roman" pitchFamily="18" charset="0"/>
              <a:cs typeface="Times New Roman" pitchFamily="18" charset="0"/>
            </a:endParaRPr>
          </a:p>
        </p:txBody>
      </p:sp>
      <p:sp>
        <p:nvSpPr>
          <p:cNvPr id="9233" name="Прямоугольник 28"/>
          <p:cNvSpPr>
            <a:spLocks noChangeArrowheads="1"/>
          </p:cNvSpPr>
          <p:nvPr/>
        </p:nvSpPr>
        <p:spPr bwMode="auto">
          <a:xfrm>
            <a:off x="5685236" y="3803650"/>
            <a:ext cx="18490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fontAlgn="base" hangingPunct="0">
              <a:spcBef>
                <a:spcPct val="0"/>
              </a:spcBef>
              <a:spcAft>
                <a:spcPct val="0"/>
              </a:spcAft>
            </a:pPr>
            <a:r>
              <a:rPr lang="ru-RU" b="1" smtClean="0">
                <a:solidFill>
                  <a:srgbClr val="FFFFFF"/>
                </a:solidFill>
                <a:latin typeface="Calibri" pitchFamily="34" charset="0"/>
              </a:rPr>
              <a:t>Личностных УУД</a:t>
            </a:r>
            <a:endParaRPr lang="ru-RU" smtClean="0">
              <a:solidFill>
                <a:srgbClr val="FFFFFF"/>
              </a:solidFill>
            </a:endParaRPr>
          </a:p>
        </p:txBody>
      </p:sp>
      <p:sp>
        <p:nvSpPr>
          <p:cNvPr id="9234" name="Прямоугольник 31"/>
          <p:cNvSpPr>
            <a:spLocks noChangeArrowheads="1"/>
          </p:cNvSpPr>
          <p:nvPr/>
        </p:nvSpPr>
        <p:spPr bwMode="auto">
          <a:xfrm>
            <a:off x="5106779" y="5235674"/>
            <a:ext cx="185223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fontAlgn="base" hangingPunct="0">
              <a:spcBef>
                <a:spcPct val="0"/>
              </a:spcBef>
              <a:spcAft>
                <a:spcPct val="0"/>
              </a:spcAft>
            </a:pPr>
            <a:r>
              <a:rPr lang="ru-RU" b="1" dirty="0" smtClean="0">
                <a:solidFill>
                  <a:srgbClr val="FFFFFF"/>
                </a:solidFill>
                <a:latin typeface="Calibri" pitchFamily="34" charset="0"/>
              </a:rPr>
              <a:t>Познавательных</a:t>
            </a:r>
          </a:p>
          <a:p>
            <a:pPr algn="ctr" eaLnBrk="0" fontAlgn="base" hangingPunct="0">
              <a:spcBef>
                <a:spcPct val="0"/>
              </a:spcBef>
              <a:spcAft>
                <a:spcPct val="0"/>
              </a:spcAft>
            </a:pPr>
            <a:r>
              <a:rPr lang="ru-RU" b="1" dirty="0" smtClean="0">
                <a:solidFill>
                  <a:srgbClr val="FFFFFF"/>
                </a:solidFill>
                <a:latin typeface="Calibri" pitchFamily="34" charset="0"/>
              </a:rPr>
              <a:t> УУД</a:t>
            </a:r>
            <a:endParaRPr lang="ru-RU" dirty="0" smtClean="0">
              <a:solidFill>
                <a:srgbClr val="FFFFFF"/>
              </a:solidFill>
            </a:endParaRPr>
          </a:p>
        </p:txBody>
      </p:sp>
      <p:sp>
        <p:nvSpPr>
          <p:cNvPr id="9235" name="Прямоугольник 32"/>
          <p:cNvSpPr>
            <a:spLocks noChangeArrowheads="1"/>
          </p:cNvSpPr>
          <p:nvPr/>
        </p:nvSpPr>
        <p:spPr bwMode="auto">
          <a:xfrm>
            <a:off x="6988245" y="3575051"/>
            <a:ext cx="20803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fontAlgn="base" hangingPunct="0">
              <a:spcBef>
                <a:spcPct val="0"/>
              </a:spcBef>
              <a:spcAft>
                <a:spcPct val="0"/>
              </a:spcAft>
            </a:pPr>
            <a:r>
              <a:rPr lang="ru-RU" b="1" smtClean="0">
                <a:solidFill>
                  <a:srgbClr val="FFFFFF"/>
                </a:solidFill>
                <a:latin typeface="Calibri" pitchFamily="34" charset="0"/>
              </a:rPr>
              <a:t>Коммуникативных</a:t>
            </a:r>
          </a:p>
          <a:p>
            <a:pPr algn="ctr" eaLnBrk="0" fontAlgn="base" hangingPunct="0">
              <a:spcBef>
                <a:spcPct val="0"/>
              </a:spcBef>
              <a:spcAft>
                <a:spcPct val="0"/>
              </a:spcAft>
            </a:pPr>
            <a:r>
              <a:rPr lang="ru-RU" b="1" smtClean="0">
                <a:solidFill>
                  <a:srgbClr val="FFFFFF"/>
                </a:solidFill>
                <a:latin typeface="Calibri" pitchFamily="34" charset="0"/>
              </a:rPr>
              <a:t> УУД</a:t>
            </a:r>
            <a:endParaRPr lang="ru-RU" smtClean="0">
              <a:solidFill>
                <a:srgbClr val="FFFFFF"/>
              </a:solidFill>
            </a:endParaRPr>
          </a:p>
        </p:txBody>
      </p:sp>
      <p:sp>
        <p:nvSpPr>
          <p:cNvPr id="9236" name="Прямоугольник 33"/>
          <p:cNvSpPr>
            <a:spLocks noChangeArrowheads="1"/>
          </p:cNvSpPr>
          <p:nvPr/>
        </p:nvSpPr>
        <p:spPr bwMode="auto">
          <a:xfrm>
            <a:off x="7182708" y="4845149"/>
            <a:ext cx="162358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eaLnBrk="0" fontAlgn="base" hangingPunct="0">
              <a:spcBef>
                <a:spcPct val="0"/>
              </a:spcBef>
              <a:spcAft>
                <a:spcPct val="0"/>
              </a:spcAft>
            </a:pPr>
            <a:r>
              <a:rPr lang="ru-RU" b="1" smtClean="0">
                <a:solidFill>
                  <a:srgbClr val="412044"/>
                </a:solidFill>
                <a:latin typeface="Calibri" pitchFamily="34" charset="0"/>
              </a:rPr>
              <a:t>Регулятивных </a:t>
            </a:r>
          </a:p>
          <a:p>
            <a:pPr algn="ctr" eaLnBrk="0" fontAlgn="base" hangingPunct="0">
              <a:spcBef>
                <a:spcPct val="0"/>
              </a:spcBef>
              <a:spcAft>
                <a:spcPct val="0"/>
              </a:spcAft>
            </a:pPr>
            <a:r>
              <a:rPr lang="ru-RU" b="1" smtClean="0">
                <a:solidFill>
                  <a:srgbClr val="412044"/>
                </a:solidFill>
                <a:latin typeface="Calibri" pitchFamily="34" charset="0"/>
              </a:rPr>
              <a:t>УУД</a:t>
            </a:r>
            <a:endParaRPr lang="ru-RU" smtClean="0">
              <a:solidFill>
                <a:srgbClr val="412044"/>
              </a:solidFill>
            </a:endParaRPr>
          </a:p>
        </p:txBody>
      </p:sp>
      <p:sp>
        <p:nvSpPr>
          <p:cNvPr id="30" name="Овал 29"/>
          <p:cNvSpPr/>
          <p:nvPr/>
        </p:nvSpPr>
        <p:spPr>
          <a:xfrm>
            <a:off x="6371644" y="4229877"/>
            <a:ext cx="465638" cy="414863"/>
          </a:xfrm>
          <a:prstGeom prst="ellipse">
            <a:avLst/>
          </a:prstGeom>
          <a:solidFill>
            <a:schemeClr val="accent4">
              <a:lumMod val="75000"/>
            </a:schemeClr>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nchor="ctr"/>
          <a:lstStyle/>
          <a:p>
            <a:pPr algn="ctr" eaLnBrk="0" fontAlgn="base" hangingPunct="0">
              <a:spcBef>
                <a:spcPct val="0"/>
              </a:spcBef>
              <a:spcAft>
                <a:spcPct val="0"/>
              </a:spcAft>
              <a:defRPr/>
            </a:pPr>
            <a:endParaRPr lang="ru-RU">
              <a:solidFill>
                <a:srgbClr val="624D38"/>
              </a:solidFill>
            </a:endParaRPr>
          </a:p>
        </p:txBody>
      </p:sp>
      <p:sp>
        <p:nvSpPr>
          <p:cNvPr id="36" name="Овал 35"/>
          <p:cNvSpPr/>
          <p:nvPr/>
        </p:nvSpPr>
        <p:spPr>
          <a:xfrm>
            <a:off x="5320546" y="5585725"/>
            <a:ext cx="465638" cy="414863"/>
          </a:xfrm>
          <a:prstGeom prst="ellipse">
            <a:avLst/>
          </a:prstGeom>
          <a:solidFill>
            <a:srgbClr val="FFFF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nchor="ctr"/>
          <a:lstStyle/>
          <a:p>
            <a:pPr algn="ctr" eaLnBrk="0" fontAlgn="base" hangingPunct="0">
              <a:spcBef>
                <a:spcPct val="0"/>
              </a:spcBef>
              <a:spcAft>
                <a:spcPct val="0"/>
              </a:spcAft>
              <a:defRPr/>
            </a:pPr>
            <a:endParaRPr lang="ru-RU">
              <a:solidFill>
                <a:srgbClr val="624D38"/>
              </a:solidFill>
            </a:endParaRPr>
          </a:p>
        </p:txBody>
      </p:sp>
      <p:sp>
        <p:nvSpPr>
          <p:cNvPr id="37" name="Овал 36"/>
          <p:cNvSpPr/>
          <p:nvPr/>
        </p:nvSpPr>
        <p:spPr>
          <a:xfrm>
            <a:off x="7318837" y="5442499"/>
            <a:ext cx="465638" cy="414863"/>
          </a:xfrm>
          <a:prstGeom prst="ellipse">
            <a:avLst/>
          </a:prstGeom>
          <a:solidFill>
            <a:srgbClr val="00B05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nchor="ctr"/>
          <a:lstStyle/>
          <a:p>
            <a:pPr algn="ctr" eaLnBrk="0" fontAlgn="base" hangingPunct="0">
              <a:spcBef>
                <a:spcPct val="0"/>
              </a:spcBef>
              <a:spcAft>
                <a:spcPct val="0"/>
              </a:spcAft>
              <a:defRPr/>
            </a:pPr>
            <a:endParaRPr lang="ru-RU">
              <a:solidFill>
                <a:srgbClr val="624D38"/>
              </a:solidFill>
            </a:endParaRPr>
          </a:p>
        </p:txBody>
      </p:sp>
      <p:sp>
        <p:nvSpPr>
          <p:cNvPr id="38" name="Овал 37"/>
          <p:cNvSpPr/>
          <p:nvPr/>
        </p:nvSpPr>
        <p:spPr>
          <a:xfrm>
            <a:off x="7665544" y="3188604"/>
            <a:ext cx="465638" cy="414863"/>
          </a:xfrm>
          <a:prstGeom prst="ellipse">
            <a:avLst/>
          </a:prstGeom>
          <a:solidFill>
            <a:srgbClr val="00B0F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style>
          <a:lnRef idx="1">
            <a:schemeClr val="accent2"/>
          </a:lnRef>
          <a:fillRef idx="2">
            <a:schemeClr val="accent2"/>
          </a:fillRef>
          <a:effectRef idx="1">
            <a:schemeClr val="accent2"/>
          </a:effectRef>
          <a:fontRef idx="minor">
            <a:schemeClr val="dk1"/>
          </a:fontRef>
        </p:style>
        <p:txBody>
          <a:bodyPr anchor="ctr"/>
          <a:lstStyle/>
          <a:p>
            <a:pPr algn="ctr" eaLnBrk="0" fontAlgn="base" hangingPunct="0">
              <a:spcBef>
                <a:spcPct val="0"/>
              </a:spcBef>
              <a:spcAft>
                <a:spcPct val="0"/>
              </a:spcAft>
              <a:defRPr/>
            </a:pPr>
            <a:endParaRPr lang="ru-RU">
              <a:solidFill>
                <a:srgbClr val="624D38"/>
              </a:solidFill>
            </a:endParaRPr>
          </a:p>
        </p:txBody>
      </p:sp>
      <p:sp>
        <p:nvSpPr>
          <p:cNvPr id="9249" name="Прямоугольник 30"/>
          <p:cNvSpPr>
            <a:spLocks noChangeArrowheads="1"/>
          </p:cNvSpPr>
          <p:nvPr/>
        </p:nvSpPr>
        <p:spPr bwMode="auto">
          <a:xfrm>
            <a:off x="6409184" y="4173539"/>
            <a:ext cx="550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fontAlgn="base" hangingPunct="0">
              <a:spcBef>
                <a:spcPct val="0"/>
              </a:spcBef>
              <a:spcAft>
                <a:spcPct val="0"/>
              </a:spcAft>
            </a:pPr>
            <a:r>
              <a:rPr lang="ru-RU" sz="2800" b="1" smtClean="0">
                <a:solidFill>
                  <a:srgbClr val="FFFFFF"/>
                </a:solidFill>
                <a:latin typeface="Calibri" pitchFamily="34" charset="0"/>
              </a:rPr>
              <a:t>23</a:t>
            </a:r>
            <a:endParaRPr lang="ru-RU" sz="2800" smtClean="0">
              <a:solidFill>
                <a:srgbClr val="624D38"/>
              </a:solidFill>
            </a:endParaRPr>
          </a:p>
        </p:txBody>
      </p:sp>
      <p:sp>
        <p:nvSpPr>
          <p:cNvPr id="9250" name="Прямоугольник 39"/>
          <p:cNvSpPr>
            <a:spLocks noChangeArrowheads="1"/>
          </p:cNvSpPr>
          <p:nvPr/>
        </p:nvSpPr>
        <p:spPr bwMode="auto">
          <a:xfrm>
            <a:off x="7686725" y="3133726"/>
            <a:ext cx="5501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fontAlgn="base" hangingPunct="0">
              <a:spcBef>
                <a:spcPct val="0"/>
              </a:spcBef>
              <a:spcAft>
                <a:spcPct val="0"/>
              </a:spcAft>
            </a:pPr>
            <a:r>
              <a:rPr lang="ru-RU" sz="2800" b="1" smtClean="0">
                <a:solidFill>
                  <a:srgbClr val="FFFFFF"/>
                </a:solidFill>
                <a:latin typeface="Calibri" pitchFamily="34" charset="0"/>
              </a:rPr>
              <a:t>47</a:t>
            </a:r>
            <a:endParaRPr lang="ru-RU" sz="2800" smtClean="0">
              <a:solidFill>
                <a:srgbClr val="624D38"/>
              </a:solidFill>
            </a:endParaRPr>
          </a:p>
        </p:txBody>
      </p:sp>
      <p:sp>
        <p:nvSpPr>
          <p:cNvPr id="9251" name="Прямоугольник 40"/>
          <p:cNvSpPr>
            <a:spLocks noChangeArrowheads="1"/>
          </p:cNvSpPr>
          <p:nvPr/>
        </p:nvSpPr>
        <p:spPr bwMode="auto">
          <a:xfrm>
            <a:off x="7318772" y="5399089"/>
            <a:ext cx="58541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fontAlgn="base" hangingPunct="0">
              <a:spcBef>
                <a:spcPct val="0"/>
              </a:spcBef>
              <a:spcAft>
                <a:spcPct val="0"/>
              </a:spcAft>
            </a:pPr>
            <a:r>
              <a:rPr lang="ru-RU" sz="2800" b="1" smtClean="0">
                <a:solidFill>
                  <a:srgbClr val="FFFFFF"/>
                </a:solidFill>
              </a:rPr>
              <a:t>16</a:t>
            </a:r>
          </a:p>
        </p:txBody>
      </p:sp>
      <p:sp>
        <p:nvSpPr>
          <p:cNvPr id="42" name="Прямоугольник 41"/>
          <p:cNvSpPr/>
          <p:nvPr/>
        </p:nvSpPr>
        <p:spPr>
          <a:xfrm>
            <a:off x="5336431" y="5529264"/>
            <a:ext cx="550151" cy="523220"/>
          </a:xfrm>
          <a:prstGeom prst="rect">
            <a:avLst/>
          </a:prstGeom>
        </p:spPr>
        <p:txBody>
          <a:bodyPr wrap="none">
            <a:spAutoFit/>
          </a:bodyPr>
          <a:lstStyle/>
          <a:p>
            <a:pPr eaLnBrk="0" fontAlgn="base" hangingPunct="0">
              <a:spcBef>
                <a:spcPct val="0"/>
              </a:spcBef>
              <a:spcAft>
                <a:spcPct val="0"/>
              </a:spcAft>
              <a:defRPr/>
            </a:pPr>
            <a:r>
              <a:rPr lang="ru-RU" sz="2800" b="1" dirty="0">
                <a:solidFill>
                  <a:srgbClr val="BA7CC0">
                    <a:lumMod val="50000"/>
                  </a:srgbClr>
                </a:solidFill>
                <a:latin typeface="Calibri" panose="020F0502020204030204" pitchFamily="34" charset="0"/>
              </a:rPr>
              <a:t>24</a:t>
            </a:r>
            <a:endParaRPr lang="ru-RU" sz="2800" dirty="0">
              <a:solidFill>
                <a:srgbClr val="BA7CC0">
                  <a:lumMod val="50000"/>
                </a:srgbClr>
              </a:solidFill>
            </a:endParaRPr>
          </a:p>
        </p:txBody>
      </p:sp>
      <p:pic>
        <p:nvPicPr>
          <p:cNvPr id="1047" name="Picture 2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440" y="3656946"/>
            <a:ext cx="3051305" cy="29233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082118"/>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17422" y="1871211"/>
            <a:ext cx="1511300"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75856" y="1875856"/>
            <a:ext cx="1506537"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96136" y="1875855"/>
            <a:ext cx="1444625" cy="234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364" y="3871302"/>
            <a:ext cx="9034463" cy="957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Прямоугольник 7"/>
          <p:cNvSpPr/>
          <p:nvPr/>
        </p:nvSpPr>
        <p:spPr>
          <a:xfrm>
            <a:off x="143015" y="4206030"/>
            <a:ext cx="8859553" cy="2505301"/>
          </a:xfrm>
          <a:prstGeom prst="rect">
            <a:avLst/>
          </a:prstGeom>
        </p:spPr>
        <p:txBody>
          <a:bodyPr wrap="square">
            <a:spAutoFit/>
          </a:bodyPr>
          <a:lstStyle/>
          <a:p>
            <a:pPr algn="ctr">
              <a:lnSpc>
                <a:spcPct val="115000"/>
              </a:lnSpc>
              <a:spcAft>
                <a:spcPts val="0"/>
              </a:spcAft>
            </a:pPr>
            <a:endParaRPr lang="ru-RU" sz="2800" b="1" dirty="0" smtClean="0">
              <a:solidFill>
                <a:srgbClr val="0000FF"/>
              </a:solidFill>
              <a:latin typeface="Times New Roman" pitchFamily="18" charset="0"/>
              <a:ea typeface="Times New Roman" pitchFamily="18" charset="0"/>
              <a:cs typeface="Times New Roman" pitchFamily="18" charset="0"/>
            </a:endParaRPr>
          </a:p>
          <a:p>
            <a:pPr algn="ctr">
              <a:lnSpc>
                <a:spcPct val="115000"/>
              </a:lnSpc>
              <a:spcAft>
                <a:spcPts val="0"/>
              </a:spcAft>
            </a:pPr>
            <a:r>
              <a:rPr lang="ru-RU" sz="2800" b="1" dirty="0" err="1" smtClean="0">
                <a:solidFill>
                  <a:srgbClr val="0000FF"/>
                </a:solidFill>
                <a:latin typeface="Times New Roman" pitchFamily="18" charset="0"/>
                <a:ea typeface="Times New Roman" pitchFamily="18" charset="0"/>
                <a:cs typeface="Times New Roman" pitchFamily="18" charset="0"/>
              </a:rPr>
              <a:t>Мыгаль</a:t>
            </a:r>
            <a:r>
              <a:rPr lang="ru-RU" sz="2800" b="1" dirty="0" smtClean="0">
                <a:solidFill>
                  <a:srgbClr val="0000FF"/>
                </a:solidFill>
                <a:latin typeface="Times New Roman" pitchFamily="18" charset="0"/>
                <a:ea typeface="Times New Roman" pitchFamily="18" charset="0"/>
                <a:cs typeface="Times New Roman" pitchFamily="18" charset="0"/>
              </a:rPr>
              <a:t> Виктория </a:t>
            </a:r>
            <a:r>
              <a:rPr lang="ru-RU" sz="2800" b="1" dirty="0" smtClean="0">
                <a:solidFill>
                  <a:srgbClr val="FF0000"/>
                </a:solidFill>
                <a:latin typeface="Times New Roman" pitchFamily="18" charset="0"/>
                <a:ea typeface="Times New Roman" pitchFamily="18" charset="0"/>
                <a:cs typeface="Times New Roman" pitchFamily="18" charset="0"/>
              </a:rPr>
              <a:t>- призёр краевой комплексной  олимпиады для четвероклассников</a:t>
            </a:r>
            <a:r>
              <a:rPr lang="ru-RU" sz="2800" b="1" dirty="0">
                <a:solidFill>
                  <a:srgbClr val="FF0000"/>
                </a:solidFill>
                <a:latin typeface="Times New Roman" pitchFamily="18" charset="0"/>
                <a:ea typeface="Times New Roman" pitchFamily="18" charset="0"/>
                <a:cs typeface="Times New Roman" pitchFamily="18" charset="0"/>
              </a:rPr>
              <a:t> </a:t>
            </a:r>
            <a:r>
              <a:rPr lang="ru-RU" sz="2800" b="1" dirty="0" smtClean="0">
                <a:solidFill>
                  <a:srgbClr val="FF0000"/>
                </a:solidFill>
                <a:latin typeface="Times New Roman" pitchFamily="18" charset="0"/>
                <a:ea typeface="Times New Roman"/>
                <a:cs typeface="Times New Roman" pitchFamily="18" charset="0"/>
              </a:rPr>
              <a:t>«Старт» </a:t>
            </a:r>
          </a:p>
          <a:p>
            <a:pPr algn="ctr">
              <a:lnSpc>
                <a:spcPct val="115000"/>
              </a:lnSpc>
              <a:spcAft>
                <a:spcPts val="0"/>
              </a:spcAft>
            </a:pPr>
            <a:r>
              <a:rPr lang="ru-RU" sz="2800" b="1" dirty="0" smtClean="0">
                <a:solidFill>
                  <a:srgbClr val="FF0000"/>
                </a:solidFill>
                <a:latin typeface="Times New Roman" pitchFamily="18" charset="0"/>
                <a:ea typeface="Times New Roman"/>
                <a:cs typeface="Times New Roman" pitchFamily="18" charset="0"/>
              </a:rPr>
              <a:t>в 2015 -2016 учебном году.</a:t>
            </a:r>
            <a:endParaRPr lang="ru-RU" sz="2800" b="1" dirty="0">
              <a:solidFill>
                <a:srgbClr val="FF0000"/>
              </a:solidFill>
              <a:latin typeface="Times New Roman" pitchFamily="18" charset="0"/>
              <a:cs typeface="Times New Roman" pitchFamily="18" charset="0"/>
            </a:endParaRPr>
          </a:p>
          <a:p>
            <a:pPr lvl="0" algn="ctr" eaLnBrk="0" fontAlgn="base" hangingPunct="0">
              <a:spcBef>
                <a:spcPct val="0"/>
              </a:spcBef>
              <a:spcAft>
                <a:spcPct val="0"/>
              </a:spcAft>
            </a:pPr>
            <a:endParaRPr lang="ru-RU" sz="2800" b="1" dirty="0">
              <a:solidFill>
                <a:srgbClr val="C00000"/>
              </a:solidFill>
              <a:latin typeface="Times New Roman" pitchFamily="18" charset="0"/>
              <a:cs typeface="Times New Roman" pitchFamily="18" charset="0"/>
            </a:endParaRPr>
          </a:p>
        </p:txBody>
      </p:sp>
      <p:sp>
        <p:nvSpPr>
          <p:cNvPr id="10" name="Прямоугольник 9"/>
          <p:cNvSpPr/>
          <p:nvPr/>
        </p:nvSpPr>
        <p:spPr>
          <a:xfrm>
            <a:off x="143015" y="188640"/>
            <a:ext cx="9000986" cy="1384995"/>
          </a:xfrm>
          <a:prstGeom prst="rect">
            <a:avLst/>
          </a:prstGeom>
        </p:spPr>
        <p:txBody>
          <a:bodyPr wrap="square">
            <a:spAutoFit/>
          </a:bodyPr>
          <a:lstStyle/>
          <a:p>
            <a:pPr lvl="0" algn="ctr"/>
            <a:r>
              <a:rPr lang="ru-RU" sz="2800" b="1" dirty="0" smtClean="0">
                <a:solidFill>
                  <a:srgbClr val="0000FF"/>
                </a:solidFill>
                <a:latin typeface="Times New Roman" pitchFamily="18" charset="0"/>
                <a:cs typeface="Times New Roman" pitchFamily="18" charset="0"/>
              </a:rPr>
              <a:t>Победители </a:t>
            </a:r>
            <a:r>
              <a:rPr lang="ru-RU" sz="2800" b="1" dirty="0">
                <a:solidFill>
                  <a:srgbClr val="0000FF"/>
                </a:solidFill>
                <a:latin typeface="Times New Roman" pitchFamily="18" charset="0"/>
                <a:cs typeface="Times New Roman" pitchFamily="18" charset="0"/>
              </a:rPr>
              <a:t>районной  </a:t>
            </a:r>
            <a:r>
              <a:rPr lang="ru-RU" sz="2800" b="1" dirty="0" err="1">
                <a:solidFill>
                  <a:srgbClr val="0000FF"/>
                </a:solidFill>
                <a:latin typeface="Times New Roman" pitchFamily="18" charset="0"/>
                <a:cs typeface="Times New Roman" pitchFamily="18" charset="0"/>
              </a:rPr>
              <a:t>межпредметной</a:t>
            </a:r>
            <a:r>
              <a:rPr lang="ru-RU" sz="2800" b="1" dirty="0">
                <a:solidFill>
                  <a:srgbClr val="0000FF"/>
                </a:solidFill>
                <a:latin typeface="Times New Roman" pitchFamily="18" charset="0"/>
                <a:cs typeface="Times New Roman" pitchFamily="18" charset="0"/>
              </a:rPr>
              <a:t>  олимпиады </a:t>
            </a:r>
            <a:endParaRPr lang="en-US" sz="2800" b="1" dirty="0" smtClean="0">
              <a:solidFill>
                <a:srgbClr val="0000FF"/>
              </a:solidFill>
              <a:latin typeface="Times New Roman" pitchFamily="18" charset="0"/>
              <a:cs typeface="Times New Roman" pitchFamily="18" charset="0"/>
            </a:endParaRPr>
          </a:p>
          <a:p>
            <a:pPr lvl="0" algn="ctr"/>
            <a:r>
              <a:rPr lang="ru-RU" sz="2800" b="1" dirty="0" smtClean="0">
                <a:solidFill>
                  <a:srgbClr val="0000FF"/>
                </a:solidFill>
                <a:latin typeface="Times New Roman" pitchFamily="18" charset="0"/>
                <a:cs typeface="Times New Roman" pitchFamily="18" charset="0"/>
              </a:rPr>
              <a:t>для </a:t>
            </a:r>
            <a:r>
              <a:rPr lang="ru-RU" sz="2800" b="1" dirty="0">
                <a:solidFill>
                  <a:srgbClr val="0000FF"/>
                </a:solidFill>
                <a:latin typeface="Times New Roman" pitchFamily="18" charset="0"/>
                <a:cs typeface="Times New Roman" pitchFamily="18" charset="0"/>
              </a:rPr>
              <a:t>учащихся начальной </a:t>
            </a:r>
            <a:r>
              <a:rPr lang="ru-RU" sz="2800" b="1" dirty="0" smtClean="0">
                <a:solidFill>
                  <a:srgbClr val="0000FF"/>
                </a:solidFill>
                <a:latin typeface="Times New Roman" pitchFamily="18" charset="0"/>
                <a:cs typeface="Times New Roman" pitchFamily="18" charset="0"/>
              </a:rPr>
              <a:t>школы «Зажги </a:t>
            </a:r>
            <a:r>
              <a:rPr lang="ru-RU" sz="2800" b="1" dirty="0">
                <a:solidFill>
                  <a:srgbClr val="0000FF"/>
                </a:solidFill>
                <a:latin typeface="Times New Roman" pitchFamily="18" charset="0"/>
                <a:cs typeface="Times New Roman" pitchFamily="18" charset="0"/>
              </a:rPr>
              <a:t>свою звезду</a:t>
            </a:r>
            <a:r>
              <a:rPr lang="ru-RU" sz="2800" b="1" dirty="0" smtClean="0">
                <a:solidFill>
                  <a:srgbClr val="0000FF"/>
                </a:solidFill>
                <a:latin typeface="Times New Roman" pitchFamily="18" charset="0"/>
                <a:cs typeface="Times New Roman" pitchFamily="18" charset="0"/>
              </a:rPr>
              <a:t>»:</a:t>
            </a:r>
          </a:p>
          <a:p>
            <a:pPr lvl="0" algn="ctr"/>
            <a:r>
              <a:rPr lang="ru-RU" sz="2800" b="1" dirty="0">
                <a:solidFill>
                  <a:srgbClr val="0000FF"/>
                </a:solidFill>
                <a:latin typeface="Times New Roman" pitchFamily="18" charset="0"/>
                <a:cs typeface="Times New Roman" pitchFamily="18" charset="0"/>
              </a:rPr>
              <a:t>2</a:t>
            </a:r>
            <a:r>
              <a:rPr lang="ru-RU" sz="2800" b="1" dirty="0" smtClean="0">
                <a:solidFill>
                  <a:srgbClr val="0000FF"/>
                </a:solidFill>
                <a:latin typeface="Times New Roman" pitchFamily="18" charset="0"/>
                <a:cs typeface="Times New Roman" pitchFamily="18" charset="0"/>
              </a:rPr>
              <a:t> командных и 3 личных призовых места</a:t>
            </a:r>
            <a:endParaRPr lang="ru-RU" sz="2800" b="1" dirty="0">
              <a:solidFill>
                <a:srgbClr val="0000FF"/>
              </a:solidFill>
            </a:endParaRPr>
          </a:p>
        </p:txBody>
      </p:sp>
    </p:spTree>
    <p:extLst>
      <p:ext uri="{BB962C8B-B14F-4D97-AF65-F5344CB8AC3E}">
        <p14:creationId xmlns:p14="http://schemas.microsoft.com/office/powerpoint/2010/main" val="2711898954"/>
      </p:ext>
    </p:extLst>
  </p:cSld>
  <p:clrMapOvr>
    <a:masterClrMapping/>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GEDC2203.JPG"/>
          <p:cNvPicPr>
            <a:picLocks noGrp="1" noChangeAspect="1"/>
          </p:cNvPicPr>
          <p:nvPr>
            <p:ph idx="1"/>
          </p:nvPr>
        </p:nvPicPr>
        <p:blipFill>
          <a:blip r:embed="rId2" cstate="print"/>
          <a:stretch>
            <a:fillRect/>
          </a:stretch>
        </p:blipFill>
        <p:spPr>
          <a:xfrm>
            <a:off x="381000" y="3429000"/>
            <a:ext cx="3581400" cy="3429000"/>
          </a:xfrm>
          <a:prstGeom prst="rect">
            <a:avLst/>
          </a:prstGeom>
          <a:ln>
            <a:noFill/>
          </a:ln>
          <a:effectLst>
            <a:outerShdw blurRad="292100" dist="139700" dir="2700000" algn="tl" rotWithShape="0">
              <a:srgbClr val="333333">
                <a:alpha val="65000"/>
              </a:srgbClr>
            </a:outerShdw>
          </a:effectLst>
        </p:spPr>
      </p:pic>
      <p:pic>
        <p:nvPicPr>
          <p:cNvPr id="6" name="Рисунок 2" descr="C:\Documents and Settings\Администратор\Рабочий стол\фотографии\GEDC2673.JPG"/>
          <p:cNvPicPr>
            <a:picLocks noChangeAspect="1" noChangeArrowheads="1"/>
          </p:cNvPicPr>
          <p:nvPr/>
        </p:nvPicPr>
        <p:blipFill>
          <a:blip r:embed="rId3" cstate="print"/>
          <a:srcRect/>
          <a:stretch>
            <a:fillRect/>
          </a:stretch>
        </p:blipFill>
        <p:spPr bwMode="auto">
          <a:xfrm>
            <a:off x="3095625" y="264916"/>
            <a:ext cx="3009900" cy="2935484"/>
          </a:xfrm>
          <a:prstGeom prst="rect">
            <a:avLst/>
          </a:prstGeom>
          <a:ln>
            <a:noFill/>
          </a:ln>
          <a:effectLst>
            <a:outerShdw blurRad="292100" dist="139700" dir="2700000" algn="tl" rotWithShape="0">
              <a:srgbClr val="333333">
                <a:alpha val="65000"/>
              </a:srgbClr>
            </a:outerShdw>
          </a:effectLst>
        </p:spPr>
      </p:pic>
      <p:pic>
        <p:nvPicPr>
          <p:cNvPr id="7" name="Рисунок 1" descr="F:\фото 1\GEDC2806.JPG"/>
          <p:cNvPicPr>
            <a:picLocks noChangeAspect="1" noChangeArrowheads="1"/>
          </p:cNvPicPr>
          <p:nvPr/>
        </p:nvPicPr>
        <p:blipFill>
          <a:blip r:embed="rId4" cstate="print"/>
          <a:srcRect/>
          <a:stretch>
            <a:fillRect/>
          </a:stretch>
        </p:blipFill>
        <p:spPr bwMode="auto">
          <a:xfrm>
            <a:off x="4600575" y="3429000"/>
            <a:ext cx="4210050" cy="3429000"/>
          </a:xfrm>
          <a:prstGeom prst="rect">
            <a:avLst/>
          </a:prstGeom>
          <a:ln>
            <a:noFill/>
          </a:ln>
          <a:effectLst>
            <a:outerShdw blurRad="292100" dist="139700" dir="2700000" algn="tl" rotWithShape="0">
              <a:srgbClr val="333333">
                <a:alpha val="65000"/>
              </a:srgbClr>
            </a:outerShdw>
          </a:effectLst>
        </p:spPr>
      </p:pic>
      <p:pic>
        <p:nvPicPr>
          <p:cNvPr id="8" name="Рисунок 7" descr="C:\Users\Школа\Desktop\Новая папка (2)\GEDC2753 - копия.JPG"/>
          <p:cNvPicPr/>
          <p:nvPr/>
        </p:nvPicPr>
        <p:blipFill>
          <a:blip r:embed="rId5" cstate="print"/>
          <a:srcRect/>
          <a:stretch>
            <a:fillRect/>
          </a:stretch>
        </p:blipFill>
        <p:spPr bwMode="auto">
          <a:xfrm>
            <a:off x="741947" y="228600"/>
            <a:ext cx="1981200" cy="2971800"/>
          </a:xfrm>
          <a:prstGeom prst="rect">
            <a:avLst/>
          </a:prstGeom>
          <a:noFill/>
          <a:ln w="9525">
            <a:noFill/>
            <a:miter lim="800000"/>
            <a:headEnd/>
            <a:tailEnd/>
          </a:ln>
        </p:spPr>
      </p:pic>
      <p:pic>
        <p:nvPicPr>
          <p:cNvPr id="9" name="Рисунок 8" descr="D:\1Учебно-лабораторное оборудование\фото 1\GEDC2676.JPG"/>
          <p:cNvPicPr/>
          <p:nvPr/>
        </p:nvPicPr>
        <p:blipFill>
          <a:blip r:embed="rId6" cstate="print"/>
          <a:srcRect/>
          <a:stretch>
            <a:fillRect/>
          </a:stretch>
        </p:blipFill>
        <p:spPr bwMode="auto">
          <a:xfrm>
            <a:off x="6477000" y="304800"/>
            <a:ext cx="1981200" cy="2895600"/>
          </a:xfrm>
          <a:prstGeom prst="rect">
            <a:avLst/>
          </a:pr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extLst>
              <p:ext uri="{D42A27DB-BD31-4B8C-83A1-F6EECF244321}">
                <p14:modId xmlns:p14="http://schemas.microsoft.com/office/powerpoint/2010/main" val="820111331"/>
              </p:ext>
            </p:extLst>
          </p:nvPr>
        </p:nvGraphicFramePr>
        <p:xfrm>
          <a:off x="428596" y="857232"/>
          <a:ext cx="8429684" cy="55721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2"/>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804248" y="3717032"/>
            <a:ext cx="1656184" cy="27363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107504" y="24867"/>
            <a:ext cx="8928992" cy="729430"/>
          </a:xfrm>
          <a:prstGeom prst="rect">
            <a:avLst/>
          </a:prstGeom>
        </p:spPr>
        <p:txBody>
          <a:bodyPr wrap="square">
            <a:spAutoFit/>
          </a:bodyPr>
          <a:lstStyle/>
          <a:p>
            <a:pPr lvl="0" algn="ctr">
              <a:lnSpc>
                <a:spcPct val="115000"/>
              </a:lnSpc>
            </a:pPr>
            <a:r>
              <a:rPr lang="ru-RU" sz="3600" b="1" dirty="0">
                <a:solidFill>
                  <a:srgbClr val="C00000"/>
                </a:solidFill>
                <a:latin typeface="Times New Roman"/>
                <a:ea typeface="Calibri"/>
              </a:rPr>
              <a:t>Портрет выпускника начальной школы</a:t>
            </a:r>
            <a:endParaRPr lang="ru-RU" sz="3600" b="1" dirty="0">
              <a:solidFill>
                <a:srgbClr val="C00000"/>
              </a:solidFill>
              <a:latin typeface="Times New Roman"/>
              <a:ea typeface="Times New Roman"/>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3" descr="C:\Users\1\Pictures\depositphotos_3408598-White-film.jpg"/>
          <p:cNvPicPr>
            <a:picLocks noChangeAspect="1" noChangeArrowheads="1"/>
          </p:cNvPicPr>
          <p:nvPr/>
        </p:nvPicPr>
        <p:blipFill>
          <a:blip r:embed="rId2">
            <a:clrChange>
              <a:clrFrom>
                <a:srgbClr val="FFFFFF"/>
              </a:clrFrom>
              <a:clrTo>
                <a:srgbClr val="FFFFFF">
                  <a:alpha val="0"/>
                </a:srgbClr>
              </a:clrTo>
            </a:clrChange>
            <a:duotone>
              <a:schemeClr val="accent3">
                <a:shade val="45000"/>
                <a:satMod val="135000"/>
              </a:schemeClr>
              <a:prstClr val="white"/>
            </a:duotone>
          </a:blip>
          <a:srcRect l="12818" r="8351"/>
          <a:stretch>
            <a:fillRect/>
          </a:stretch>
        </p:blipFill>
        <p:spPr bwMode="auto">
          <a:xfrm rot="5400000">
            <a:off x="4607727" y="2321727"/>
            <a:ext cx="6858000" cy="2214546"/>
          </a:xfrm>
          <a:prstGeom prst="rect">
            <a:avLst/>
          </a:prstGeom>
          <a:noFill/>
        </p:spPr>
      </p:pic>
      <p:pic>
        <p:nvPicPr>
          <p:cNvPr id="3074" name="Picture 2" descr="F:\персональный сайт пасько\Галерея\2008-2012г\DSC01140.JPG"/>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7215206" y="0"/>
            <a:ext cx="1625214" cy="142873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15207" y="1571612"/>
            <a:ext cx="1643074" cy="1571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7215207" y="5072074"/>
            <a:ext cx="1643074" cy="15716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15207" y="3286124"/>
            <a:ext cx="1643074" cy="1643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3" descr="C:\Users\1\Pictures\depositphotos_3408598-White-film.jpg"/>
          <p:cNvPicPr>
            <a:picLocks noChangeAspect="1" noChangeArrowheads="1"/>
          </p:cNvPicPr>
          <p:nvPr/>
        </p:nvPicPr>
        <p:blipFill>
          <a:blip r:embed="rId2">
            <a:clrChange>
              <a:clrFrom>
                <a:srgbClr val="FFFFFF"/>
              </a:clrFrom>
              <a:clrTo>
                <a:srgbClr val="FFFFFF">
                  <a:alpha val="0"/>
                </a:srgbClr>
              </a:clrTo>
            </a:clrChange>
            <a:duotone>
              <a:schemeClr val="accent3">
                <a:shade val="45000"/>
                <a:satMod val="135000"/>
              </a:schemeClr>
              <a:prstClr val="white"/>
            </a:duotone>
          </a:blip>
          <a:srcRect l="12818" r="8351"/>
          <a:stretch>
            <a:fillRect/>
          </a:stretch>
        </p:blipFill>
        <p:spPr bwMode="auto">
          <a:xfrm rot="5400000">
            <a:off x="-2678917" y="2678921"/>
            <a:ext cx="6858000" cy="1500166"/>
          </a:xfrm>
          <a:prstGeom prst="rect">
            <a:avLst/>
          </a:prstGeom>
          <a:noFill/>
        </p:spPr>
      </p:pic>
      <p:pic>
        <p:nvPicPr>
          <p:cNvPr id="10" name="Рисунок 9" descr="0001.jpg"/>
          <p:cNvPicPr>
            <a:picLocks noChangeAspect="1"/>
          </p:cNvPicPr>
          <p:nvPr/>
        </p:nvPicPr>
        <p:blipFill>
          <a:blip r:embed="rId7" cstate="print"/>
          <a:stretch>
            <a:fillRect/>
          </a:stretch>
        </p:blipFill>
        <p:spPr>
          <a:xfrm>
            <a:off x="214293" y="3286124"/>
            <a:ext cx="1077017" cy="1643074"/>
          </a:xfrm>
          <a:prstGeom prst="rect">
            <a:avLst/>
          </a:prstGeom>
        </p:spPr>
      </p:pic>
      <p:pic>
        <p:nvPicPr>
          <p:cNvPr id="11" name="Рисунок 10" descr="certificate (1).jpg"/>
          <p:cNvPicPr>
            <a:picLocks noChangeAspect="1"/>
          </p:cNvPicPr>
          <p:nvPr/>
        </p:nvPicPr>
        <p:blipFill>
          <a:blip r:embed="rId8" cstate="print"/>
          <a:stretch>
            <a:fillRect/>
          </a:stretch>
        </p:blipFill>
        <p:spPr>
          <a:xfrm>
            <a:off x="214332" y="5000636"/>
            <a:ext cx="1071571" cy="1643074"/>
          </a:xfrm>
          <a:prstGeom prst="rect">
            <a:avLst/>
          </a:prstGeom>
        </p:spPr>
      </p:pic>
      <p:pic>
        <p:nvPicPr>
          <p:cNvPr id="12" name="Рисунок 11" descr="Пасько Татьяна Борисовна.jpg"/>
          <p:cNvPicPr>
            <a:picLocks noChangeAspect="1"/>
          </p:cNvPicPr>
          <p:nvPr/>
        </p:nvPicPr>
        <p:blipFill>
          <a:blip r:embed="rId9" cstate="print"/>
          <a:stretch>
            <a:fillRect/>
          </a:stretch>
        </p:blipFill>
        <p:spPr>
          <a:xfrm>
            <a:off x="214282" y="0"/>
            <a:ext cx="1071570" cy="1500198"/>
          </a:xfrm>
          <a:prstGeom prst="rect">
            <a:avLst/>
          </a:prstGeom>
        </p:spPr>
      </p:pic>
      <p:pic>
        <p:nvPicPr>
          <p:cNvPr id="13" name="Рисунок 12" descr="свидетельство.jpg"/>
          <p:cNvPicPr>
            <a:picLocks noChangeAspect="1"/>
          </p:cNvPicPr>
          <p:nvPr/>
        </p:nvPicPr>
        <p:blipFill>
          <a:blip r:embed="rId10" cstate="print"/>
          <a:stretch>
            <a:fillRect/>
          </a:stretch>
        </p:blipFill>
        <p:spPr>
          <a:xfrm>
            <a:off x="214283" y="1571612"/>
            <a:ext cx="1081407" cy="1571636"/>
          </a:xfrm>
          <a:prstGeom prst="rect">
            <a:avLst/>
          </a:prstGeom>
        </p:spPr>
      </p:pic>
      <p:pic>
        <p:nvPicPr>
          <p:cNvPr id="5122" name="Picture 2"/>
          <p:cNvPicPr>
            <a:picLocks noChangeAspect="1" noChangeArrowheads="1"/>
          </p:cNvPicPr>
          <p:nvPr/>
        </p:nvPicPr>
        <p:blipFill rotWithShape="1">
          <a:blip r:embed="rId11">
            <a:extLst>
              <a:ext uri="{28A0092B-C50C-407E-A947-70E740481C1C}">
                <a14:useLocalDpi xmlns:a14="http://schemas.microsoft.com/office/drawing/2010/main" val="0"/>
              </a:ext>
            </a:extLst>
          </a:blip>
          <a:srcRect t="12710"/>
          <a:stretch/>
        </p:blipFill>
        <p:spPr bwMode="auto">
          <a:xfrm>
            <a:off x="1544184" y="10886"/>
            <a:ext cx="3000393" cy="2978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ChangeAspect="1" noChangeArrowheads="1"/>
          </p:cNvPicPr>
          <p:nvPr/>
        </p:nvPicPr>
        <p:blipFill rotWithShape="1">
          <a:blip r:embed="rId12">
            <a:extLst>
              <a:ext uri="{28A0092B-C50C-407E-A947-70E740481C1C}">
                <a14:useLocalDpi xmlns:a14="http://schemas.microsoft.com/office/drawing/2010/main" val="0"/>
              </a:ext>
            </a:extLst>
          </a:blip>
          <a:srcRect t="10563" b="19579"/>
          <a:stretch/>
        </p:blipFill>
        <p:spPr bwMode="auto">
          <a:xfrm>
            <a:off x="4000496" y="10886"/>
            <a:ext cx="3019189" cy="2978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168030" y="1470460"/>
            <a:ext cx="1705970" cy="1800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7" name="Picture 2"/>
          <p:cNvPicPr>
            <a:picLocks noChangeAspect="1" noChangeArrowheads="1"/>
          </p:cNvPicPr>
          <p:nvPr/>
        </p:nvPicPr>
        <p:blipFill rotWithShape="1">
          <a:blip r:embed="rId14" cstate="print">
            <a:extLst>
              <a:ext uri="{28A0092B-C50C-407E-A947-70E740481C1C}">
                <a14:useLocalDpi xmlns:a14="http://schemas.microsoft.com/office/drawing/2010/main" val="0"/>
              </a:ext>
            </a:extLst>
          </a:blip>
          <a:srcRect t="9707" r="11119" b="6419"/>
          <a:stretch/>
        </p:blipFill>
        <p:spPr bwMode="auto">
          <a:xfrm>
            <a:off x="1575249" y="2967651"/>
            <a:ext cx="4092890" cy="3013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 name="Picture 5"/>
          <p:cNvPicPr>
            <a:picLocks noChangeAspect="1" noChangeArrowheads="1"/>
          </p:cNvPicPr>
          <p:nvPr/>
        </p:nvPicPr>
        <p:blipFill rotWithShape="1">
          <a:blip r:embed="rId15" cstate="print">
            <a:extLst>
              <a:ext uri="{28A0092B-C50C-407E-A947-70E740481C1C}">
                <a14:useLocalDpi xmlns:a14="http://schemas.microsoft.com/office/drawing/2010/main" val="0"/>
              </a:ext>
            </a:extLst>
          </a:blip>
          <a:srcRect t="10967" r="20057" b="9510"/>
          <a:stretch/>
        </p:blipFill>
        <p:spPr bwMode="auto">
          <a:xfrm>
            <a:off x="3984322" y="2967651"/>
            <a:ext cx="2945132" cy="301338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Прямоугольник 2"/>
          <p:cNvSpPr/>
          <p:nvPr/>
        </p:nvSpPr>
        <p:spPr>
          <a:xfrm>
            <a:off x="1500167" y="6061728"/>
            <a:ext cx="5303311" cy="523220"/>
          </a:xfrm>
          <a:prstGeom prst="rect">
            <a:avLst/>
          </a:prstGeom>
        </p:spPr>
        <p:txBody>
          <a:bodyPr wrap="none">
            <a:spAutoFit/>
          </a:bodyPr>
          <a:lstStyle/>
          <a:p>
            <a:r>
              <a:rPr lang="ru-RU" sz="2800" b="1" u="sng" dirty="0" smtClean="0">
                <a:solidFill>
                  <a:srgbClr val="FF0000"/>
                </a:solidFill>
                <a:latin typeface="Times New Roman"/>
                <a:ea typeface="Calibri"/>
              </a:rPr>
              <a:t>Адрес сайта: </a:t>
            </a:r>
            <a:r>
              <a:rPr lang="ru-RU" sz="2800" b="1" u="sng" dirty="0" err="1" smtClean="0">
                <a:solidFill>
                  <a:srgbClr val="FF0000"/>
                </a:solidFill>
                <a:latin typeface="Times New Roman"/>
                <a:ea typeface="Calibri"/>
              </a:rPr>
              <a:t>паськотатьяна.рф</a:t>
            </a:r>
            <a:endParaRPr lang="ru-RU" sz="2800" b="1" dirty="0">
              <a:solidFill>
                <a:srgbClr val="FF0000"/>
              </a:solidFill>
            </a:endParaRPr>
          </a:p>
        </p:txBody>
      </p:sp>
    </p:spTree>
    <p:extLst>
      <p:ext uri="{BB962C8B-B14F-4D97-AF65-F5344CB8AC3E}">
        <p14:creationId xmlns:p14="http://schemas.microsoft.com/office/powerpoint/2010/main" val="819758763"/>
      </p:ext>
    </p:ext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Picture 2" descr="G:\1а группа.jp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0" y="5053"/>
            <a:ext cx="9144000" cy="68529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73299492"/>
      </p:ext>
    </p:ext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66156" y="539347"/>
            <a:ext cx="8784976" cy="6318653"/>
          </a:xfrm>
          <a:prstGeom prst="rect">
            <a:avLst/>
          </a:prstGeom>
        </p:spPr>
        <p:txBody>
          <a:bodyPr wrap="square">
            <a:spAutoFit/>
          </a:bodyPr>
          <a:lstStyle/>
          <a:p>
            <a:pPr indent="228600" algn="ctr">
              <a:lnSpc>
                <a:spcPct val="115000"/>
              </a:lnSpc>
              <a:spcAft>
                <a:spcPts val="0"/>
              </a:spcAft>
            </a:pPr>
            <a:r>
              <a:rPr lang="ru-RU" sz="2800" b="1" dirty="0">
                <a:solidFill>
                  <a:srgbClr val="C00000"/>
                </a:solidFill>
                <a:latin typeface="Times New Roman"/>
                <a:ea typeface="Times New Roman"/>
              </a:rPr>
              <a:t>Используемые источники.</a:t>
            </a:r>
            <a:endParaRPr lang="ru-RU" sz="2800" dirty="0">
              <a:solidFill>
                <a:srgbClr val="C00000"/>
              </a:solidFill>
              <a:latin typeface="Times New Roman"/>
              <a:ea typeface="Times New Roman"/>
            </a:endParaRPr>
          </a:p>
          <a:p>
            <a:pPr algn="just">
              <a:spcAft>
                <a:spcPts val="0"/>
              </a:spcAft>
            </a:pPr>
            <a:r>
              <a:rPr lang="x-none" sz="2800">
                <a:latin typeface="Times New Roman"/>
                <a:ea typeface="Times New Roman"/>
              </a:rPr>
              <a:t> </a:t>
            </a:r>
            <a:r>
              <a:rPr lang="x-none" sz="2800">
                <a:solidFill>
                  <a:srgbClr val="0000FF"/>
                </a:solidFill>
                <a:latin typeface="Times New Roman"/>
                <a:ea typeface="Times New Roman"/>
              </a:rPr>
              <a:t>Мельникова Е.Л. Проблемный урок или как открывать знания с учениками: пособие для учителя, - М., 2012</a:t>
            </a:r>
            <a:endParaRPr lang="ru-RU" sz="2800" dirty="0">
              <a:solidFill>
                <a:srgbClr val="0000FF"/>
              </a:solidFill>
              <a:latin typeface="Times New Roman"/>
              <a:ea typeface="Times New Roman"/>
            </a:endParaRPr>
          </a:p>
          <a:p>
            <a:pPr algn="just"/>
            <a:r>
              <a:rPr lang="ru-RU" sz="2800" dirty="0" err="1">
                <a:solidFill>
                  <a:srgbClr val="0000FF"/>
                </a:solidFill>
                <a:latin typeface="Times New Roman"/>
                <a:ea typeface="Times New Roman"/>
              </a:rPr>
              <a:t>Тепищина</a:t>
            </a:r>
            <a:r>
              <a:rPr lang="ru-RU" sz="2800" dirty="0">
                <a:solidFill>
                  <a:srgbClr val="0000FF"/>
                </a:solidFill>
                <a:latin typeface="Times New Roman"/>
                <a:ea typeface="Times New Roman"/>
              </a:rPr>
              <a:t> Е.Ю. </a:t>
            </a:r>
            <a:r>
              <a:rPr lang="ru-RU" sz="2800" dirty="0" err="1">
                <a:solidFill>
                  <a:srgbClr val="0000FF"/>
                </a:solidFill>
                <a:latin typeface="Times New Roman"/>
                <a:ea typeface="Times New Roman"/>
              </a:rPr>
              <a:t>Диалогизация</a:t>
            </a:r>
            <a:r>
              <a:rPr lang="ru-RU" sz="2800" dirty="0">
                <a:solidFill>
                  <a:srgbClr val="0000FF"/>
                </a:solidFill>
                <a:latin typeface="Times New Roman"/>
                <a:ea typeface="Times New Roman"/>
              </a:rPr>
              <a:t> образовательного процесса как средства активизации познавательной деятельности учащихся // Начальная школа. – 2003.-№ 2</a:t>
            </a:r>
          </a:p>
          <a:p>
            <a:pPr algn="just"/>
            <a:r>
              <a:rPr lang="ru-RU" sz="2800" dirty="0">
                <a:solidFill>
                  <a:srgbClr val="0000FF"/>
                </a:solidFill>
                <a:latin typeface="Times New Roman"/>
                <a:ea typeface="Times New Roman"/>
              </a:rPr>
              <a:t>Харитонова Л.А. Проблемные ситуации на уроках в начальных классах // Начальная школа. – 1998. - №4.-с.43-47.</a:t>
            </a:r>
          </a:p>
          <a:p>
            <a:pPr algn="just"/>
            <a:r>
              <a:rPr lang="ru-RU" sz="2800" dirty="0">
                <a:solidFill>
                  <a:srgbClr val="0000FF"/>
                </a:solidFill>
                <a:latin typeface="Times New Roman"/>
                <a:ea typeface="Times New Roman"/>
              </a:rPr>
              <a:t>Мельникова Е.Л. Проблемный диалог как средство самореализации учителя. Инновационные проекты и программы в образовании. 2008. № 3. С.48-49.</a:t>
            </a:r>
          </a:p>
          <a:p>
            <a:pPr algn="just">
              <a:lnSpc>
                <a:spcPct val="115000"/>
              </a:lnSpc>
              <a:spcAft>
                <a:spcPts val="0"/>
              </a:spcAft>
            </a:pPr>
            <a:r>
              <a:rPr lang="ru-RU" sz="2800" dirty="0">
                <a:solidFill>
                  <a:srgbClr val="0000FF"/>
                </a:solidFill>
                <a:latin typeface="Times New Roman"/>
                <a:ea typeface="Calibri"/>
              </a:rPr>
              <a:t> </a:t>
            </a:r>
            <a:endParaRPr lang="ru-RU" sz="2800" dirty="0">
              <a:solidFill>
                <a:srgbClr val="0000FF"/>
              </a:solidFill>
              <a:latin typeface="Times New Roman"/>
              <a:ea typeface="Times New Roman"/>
            </a:endParaRPr>
          </a:p>
          <a:p>
            <a:pPr algn="just">
              <a:lnSpc>
                <a:spcPct val="115000"/>
              </a:lnSpc>
              <a:spcAft>
                <a:spcPts val="0"/>
              </a:spcAft>
            </a:pPr>
            <a:r>
              <a:rPr lang="x-none" sz="2800">
                <a:latin typeface="Times New Roman"/>
                <a:ea typeface="Calibri"/>
              </a:rPr>
              <a:t> </a:t>
            </a:r>
            <a:endParaRPr lang="ru-RU" sz="2800" dirty="0">
              <a:effectLst/>
              <a:latin typeface="Times New Roman"/>
              <a:ea typeface="Times New Roman"/>
            </a:endParaRPr>
          </a:p>
        </p:txBody>
      </p:sp>
    </p:spTree>
    <p:extLst>
      <p:ext uri="{BB962C8B-B14F-4D97-AF65-F5344CB8AC3E}">
        <p14:creationId xmlns:p14="http://schemas.microsoft.com/office/powerpoint/2010/main" val="4647936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Line 12"/>
          <p:cNvSpPr>
            <a:spLocks noChangeShapeType="1"/>
          </p:cNvSpPr>
          <p:nvPr/>
        </p:nvSpPr>
        <p:spPr bwMode="auto">
          <a:xfrm flipH="1" flipV="1">
            <a:off x="2286000" y="3048000"/>
            <a:ext cx="533400" cy="381000"/>
          </a:xfrm>
          <a:prstGeom prst="line">
            <a:avLst/>
          </a:prstGeom>
          <a:noFill/>
          <a:ln w="152400">
            <a:solidFill>
              <a:srgbClr val="FF3300"/>
            </a:solidFill>
            <a:round/>
            <a:headEnd/>
            <a:tailEnd type="triangle" w="med" len="med"/>
          </a:ln>
        </p:spPr>
        <p:txBody>
          <a:bodyPr/>
          <a:lstStyle/>
          <a:p>
            <a:endParaRPr lang="ru-RU">
              <a:solidFill>
                <a:prstClr val="black"/>
              </a:solidFill>
            </a:endParaRPr>
          </a:p>
        </p:txBody>
      </p:sp>
      <p:sp>
        <p:nvSpPr>
          <p:cNvPr id="9220" name="Rectangle 6"/>
          <p:cNvSpPr>
            <a:spLocks noChangeArrowheads="1"/>
          </p:cNvSpPr>
          <p:nvPr/>
        </p:nvSpPr>
        <p:spPr bwMode="auto">
          <a:xfrm>
            <a:off x="0" y="76200"/>
            <a:ext cx="9144000" cy="647700"/>
          </a:xfrm>
          <a:prstGeom prst="rect">
            <a:avLst/>
          </a:prstGeom>
          <a:solidFill>
            <a:srgbClr val="FFFFCC"/>
          </a:solidFill>
          <a:ln w="38100">
            <a:solidFill>
              <a:srgbClr val="FF3300"/>
            </a:solidFill>
            <a:miter lim="800000"/>
            <a:headEnd/>
            <a:tailEnd/>
          </a:ln>
        </p:spPr>
        <p:txBody>
          <a:bodyPr anchor="ctr"/>
          <a:lstStyle/>
          <a:p>
            <a:r>
              <a:rPr lang="ru-RU" sz="2900" b="1" dirty="0">
                <a:solidFill>
                  <a:srgbClr val="1F497D"/>
                </a:solidFill>
                <a:latin typeface="Times New Roman" pitchFamily="18" charset="0"/>
                <a:cs typeface="Times New Roman" pitchFamily="18" charset="0"/>
              </a:rPr>
              <a:t>НОВЫЙ РЕЗУЛЬТАТ - …  </a:t>
            </a:r>
          </a:p>
        </p:txBody>
      </p:sp>
      <p:sp>
        <p:nvSpPr>
          <p:cNvPr id="4105" name="Text Box 16"/>
          <p:cNvSpPr txBox="1">
            <a:spLocks noChangeArrowheads="1"/>
          </p:cNvSpPr>
          <p:nvPr/>
        </p:nvSpPr>
        <p:spPr bwMode="auto">
          <a:xfrm>
            <a:off x="-165100" y="2525714"/>
            <a:ext cx="2514600" cy="1754326"/>
          </a:xfrm>
          <a:prstGeom prst="rect">
            <a:avLst/>
          </a:prstGeom>
          <a:noFill/>
          <a:ln w="9525">
            <a:noFill/>
            <a:miter lim="800000"/>
            <a:headEnd/>
            <a:tailEnd/>
          </a:ln>
        </p:spPr>
        <p:txBody>
          <a:bodyPr>
            <a:spAutoFit/>
          </a:bodyPr>
          <a:lstStyle/>
          <a:p>
            <a:pPr algn="ctr">
              <a:spcBef>
                <a:spcPct val="50000"/>
              </a:spcBef>
            </a:pPr>
            <a:r>
              <a:rPr lang="ru-RU" sz="2000" b="1" dirty="0">
                <a:solidFill>
                  <a:srgbClr val="FF0000"/>
                </a:solidFill>
              </a:rPr>
              <a:t> </a:t>
            </a:r>
          </a:p>
          <a:p>
            <a:pPr algn="ctr">
              <a:spcBef>
                <a:spcPct val="50000"/>
              </a:spcBef>
            </a:pPr>
            <a:r>
              <a:rPr lang="ru-RU" sz="1600" b="1" dirty="0">
                <a:solidFill>
                  <a:srgbClr val="FF0000"/>
                </a:solidFill>
                <a:latin typeface="Times New Roman" pitchFamily="18" charset="0"/>
                <a:cs typeface="Times New Roman" pitchFamily="18" charset="0"/>
              </a:rPr>
              <a:t>Умение оценивать свои и чужие поступки, стремление к созидательной деятельности </a:t>
            </a:r>
          </a:p>
        </p:txBody>
      </p:sp>
      <p:sp>
        <p:nvSpPr>
          <p:cNvPr id="4106" name="Text Box 17"/>
          <p:cNvSpPr txBox="1">
            <a:spLocks noChangeArrowheads="1"/>
          </p:cNvSpPr>
          <p:nvPr/>
        </p:nvSpPr>
        <p:spPr bwMode="auto">
          <a:xfrm>
            <a:off x="4495800" y="914446"/>
            <a:ext cx="2895600" cy="1261884"/>
          </a:xfrm>
          <a:prstGeom prst="rect">
            <a:avLst/>
          </a:prstGeom>
          <a:noFill/>
          <a:ln w="9525">
            <a:noFill/>
            <a:miter lim="800000"/>
            <a:headEnd/>
            <a:tailEnd/>
          </a:ln>
        </p:spPr>
        <p:txBody>
          <a:bodyPr>
            <a:spAutoFit/>
          </a:bodyPr>
          <a:lstStyle/>
          <a:p>
            <a:pPr algn="ctr">
              <a:spcBef>
                <a:spcPct val="50000"/>
              </a:spcBef>
            </a:pPr>
            <a:r>
              <a:rPr lang="ru-RU" sz="2000" b="1" dirty="0">
                <a:solidFill>
                  <a:srgbClr val="0000FF"/>
                </a:solidFill>
              </a:rPr>
              <a:t> </a:t>
            </a:r>
          </a:p>
          <a:p>
            <a:pPr algn="ctr">
              <a:spcBef>
                <a:spcPct val="50000"/>
              </a:spcBef>
            </a:pPr>
            <a:r>
              <a:rPr lang="ru-RU" sz="1600" b="1" dirty="0">
                <a:solidFill>
                  <a:srgbClr val="0000FF"/>
                </a:solidFill>
                <a:latin typeface="Times New Roman" pitchFamily="18" charset="0"/>
                <a:cs typeface="Times New Roman" pitchFamily="18" charset="0"/>
              </a:rPr>
              <a:t>Умение добывать, преобразовывать и представлять информацию</a:t>
            </a:r>
            <a:r>
              <a:rPr lang="ru-RU" sz="1600" b="1" dirty="0">
                <a:solidFill>
                  <a:srgbClr val="FF0000"/>
                </a:solidFill>
                <a:latin typeface="Times New Roman" pitchFamily="18" charset="0"/>
                <a:cs typeface="Times New Roman" pitchFamily="18" charset="0"/>
              </a:rPr>
              <a:t> </a:t>
            </a:r>
          </a:p>
        </p:txBody>
      </p:sp>
      <p:sp>
        <p:nvSpPr>
          <p:cNvPr id="4107" name="Text Box 18"/>
          <p:cNvSpPr txBox="1">
            <a:spLocks noChangeArrowheads="1"/>
          </p:cNvSpPr>
          <p:nvPr/>
        </p:nvSpPr>
        <p:spPr bwMode="auto">
          <a:xfrm>
            <a:off x="6032806" y="2505092"/>
            <a:ext cx="3048000" cy="1508105"/>
          </a:xfrm>
          <a:prstGeom prst="rect">
            <a:avLst/>
          </a:prstGeom>
          <a:noFill/>
          <a:ln w="9525">
            <a:noFill/>
            <a:miter lim="800000"/>
            <a:headEnd/>
            <a:tailEnd/>
          </a:ln>
        </p:spPr>
        <p:txBody>
          <a:bodyPr>
            <a:spAutoFit/>
          </a:bodyPr>
          <a:lstStyle/>
          <a:p>
            <a:pPr algn="ctr">
              <a:spcBef>
                <a:spcPct val="50000"/>
              </a:spcBef>
            </a:pPr>
            <a:r>
              <a:rPr lang="ru-RU" sz="2000" b="1" dirty="0">
                <a:solidFill>
                  <a:srgbClr val="009900"/>
                </a:solidFill>
              </a:rPr>
              <a:t> </a:t>
            </a:r>
          </a:p>
          <a:p>
            <a:pPr algn="ctr">
              <a:spcBef>
                <a:spcPct val="50000"/>
              </a:spcBef>
            </a:pPr>
            <a:r>
              <a:rPr lang="ru-RU" sz="1600" b="1" dirty="0">
                <a:solidFill>
                  <a:srgbClr val="009900"/>
                </a:solidFill>
                <a:latin typeface="Times New Roman" pitchFamily="18" charset="0"/>
                <a:cs typeface="Times New Roman" pitchFamily="18" charset="0"/>
              </a:rPr>
              <a:t>Умение донести свою позицию, понять других, договориться, чтобы сделать что-то сообща</a:t>
            </a:r>
            <a:endParaRPr lang="ru-RU" sz="1600" b="1" dirty="0">
              <a:solidFill>
                <a:srgbClr val="FF0000"/>
              </a:solidFill>
              <a:latin typeface="Times New Roman" pitchFamily="18" charset="0"/>
              <a:cs typeface="Times New Roman" pitchFamily="18" charset="0"/>
            </a:endParaRPr>
          </a:p>
        </p:txBody>
      </p:sp>
      <p:sp>
        <p:nvSpPr>
          <p:cNvPr id="4108" name="Text Box 19"/>
          <p:cNvSpPr txBox="1">
            <a:spLocks noChangeArrowheads="1"/>
          </p:cNvSpPr>
          <p:nvPr/>
        </p:nvSpPr>
        <p:spPr bwMode="auto">
          <a:xfrm>
            <a:off x="1600200" y="914445"/>
            <a:ext cx="2895600" cy="1508105"/>
          </a:xfrm>
          <a:prstGeom prst="rect">
            <a:avLst/>
          </a:prstGeom>
          <a:noFill/>
          <a:ln w="9525">
            <a:noFill/>
            <a:miter lim="800000"/>
            <a:headEnd/>
            <a:tailEnd/>
          </a:ln>
        </p:spPr>
        <p:txBody>
          <a:bodyPr>
            <a:spAutoFit/>
          </a:bodyPr>
          <a:lstStyle/>
          <a:p>
            <a:pPr algn="ctr">
              <a:spcBef>
                <a:spcPct val="50000"/>
              </a:spcBef>
            </a:pPr>
            <a:r>
              <a:rPr lang="ru-RU" sz="2000" b="1" dirty="0">
                <a:solidFill>
                  <a:srgbClr val="FF9900"/>
                </a:solidFill>
              </a:rPr>
              <a:t> </a:t>
            </a:r>
          </a:p>
          <a:p>
            <a:pPr algn="ctr">
              <a:spcBef>
                <a:spcPct val="50000"/>
              </a:spcBef>
            </a:pPr>
            <a:r>
              <a:rPr lang="ru-RU" sz="1600" b="1" dirty="0">
                <a:solidFill>
                  <a:srgbClr val="FF9900"/>
                </a:solidFill>
                <a:latin typeface="Times New Roman" pitchFamily="18" charset="0"/>
                <a:cs typeface="Times New Roman" pitchFamily="18" charset="0"/>
              </a:rPr>
              <a:t>Умение организовывать свои дела: ставить цель, планировать, получать и оценивать результат </a:t>
            </a:r>
          </a:p>
        </p:txBody>
      </p:sp>
      <p:pic>
        <p:nvPicPr>
          <p:cNvPr id="9225" name="Picture 20"/>
          <p:cNvPicPr>
            <a:picLocks noChangeAspect="1" noChangeArrowheads="1"/>
          </p:cNvPicPr>
          <p:nvPr/>
        </p:nvPicPr>
        <p:blipFill>
          <a:blip r:embed="rId3" cstate="print"/>
          <a:srcRect/>
          <a:stretch>
            <a:fillRect/>
          </a:stretch>
        </p:blipFill>
        <p:spPr bwMode="auto">
          <a:xfrm>
            <a:off x="7239000" y="990690"/>
            <a:ext cx="1905000" cy="1420813"/>
          </a:xfrm>
          <a:prstGeom prst="rect">
            <a:avLst/>
          </a:prstGeom>
          <a:noFill/>
          <a:ln w="9525">
            <a:noFill/>
            <a:miter lim="800000"/>
            <a:headEnd/>
            <a:tailEnd/>
          </a:ln>
        </p:spPr>
      </p:pic>
      <p:pic>
        <p:nvPicPr>
          <p:cNvPr id="9226" name="Picture 21"/>
          <p:cNvPicPr>
            <a:picLocks noChangeAspect="1" noChangeArrowheads="1"/>
          </p:cNvPicPr>
          <p:nvPr/>
        </p:nvPicPr>
        <p:blipFill>
          <a:blip r:embed="rId4" cstate="print"/>
          <a:srcRect/>
          <a:stretch>
            <a:fillRect/>
          </a:stretch>
        </p:blipFill>
        <p:spPr bwMode="auto">
          <a:xfrm>
            <a:off x="312738" y="4297453"/>
            <a:ext cx="1135062" cy="1493837"/>
          </a:xfrm>
          <a:prstGeom prst="rect">
            <a:avLst/>
          </a:prstGeom>
          <a:noFill/>
          <a:ln w="9525">
            <a:noFill/>
            <a:miter lim="800000"/>
            <a:headEnd/>
            <a:tailEnd/>
          </a:ln>
        </p:spPr>
      </p:pic>
      <p:grpSp>
        <p:nvGrpSpPr>
          <p:cNvPr id="2" name="Group 22"/>
          <p:cNvGrpSpPr>
            <a:grpSpLocks/>
          </p:cNvGrpSpPr>
          <p:nvPr/>
        </p:nvGrpSpPr>
        <p:grpSpPr bwMode="auto">
          <a:xfrm>
            <a:off x="6660234" y="3933056"/>
            <a:ext cx="2232922" cy="1989138"/>
            <a:chOff x="2925" y="527"/>
            <a:chExt cx="1542" cy="1588"/>
          </a:xfrm>
        </p:grpSpPr>
        <p:pic>
          <p:nvPicPr>
            <p:cNvPr id="9242" name="Picture 23"/>
            <p:cNvPicPr>
              <a:picLocks noChangeAspect="1" noChangeArrowheads="1"/>
            </p:cNvPicPr>
            <p:nvPr/>
          </p:nvPicPr>
          <p:blipFill>
            <a:blip r:embed="rId5" cstate="print"/>
            <a:srcRect r="46096"/>
            <a:stretch>
              <a:fillRect/>
            </a:stretch>
          </p:blipFill>
          <p:spPr bwMode="auto">
            <a:xfrm>
              <a:off x="2954" y="527"/>
              <a:ext cx="1513" cy="1576"/>
            </a:xfrm>
            <a:prstGeom prst="rect">
              <a:avLst/>
            </a:prstGeom>
            <a:noFill/>
            <a:ln w="9525">
              <a:noFill/>
              <a:miter lim="800000"/>
              <a:headEnd/>
              <a:tailEnd/>
            </a:ln>
          </p:spPr>
        </p:pic>
        <p:sp>
          <p:nvSpPr>
            <p:cNvPr id="9243" name="Rectangle 24"/>
            <p:cNvSpPr>
              <a:spLocks noChangeArrowheads="1"/>
            </p:cNvSpPr>
            <p:nvPr/>
          </p:nvSpPr>
          <p:spPr bwMode="auto">
            <a:xfrm>
              <a:off x="2925" y="527"/>
              <a:ext cx="590" cy="1588"/>
            </a:xfrm>
            <a:prstGeom prst="rect">
              <a:avLst/>
            </a:prstGeom>
            <a:solidFill>
              <a:schemeClr val="bg1"/>
            </a:solidFill>
            <a:ln w="9525">
              <a:noFill/>
              <a:miter lim="800000"/>
              <a:headEnd/>
              <a:tailEnd/>
            </a:ln>
          </p:spPr>
          <p:txBody>
            <a:bodyPr wrap="none" anchor="ctr"/>
            <a:lstStyle/>
            <a:p>
              <a:endParaRPr lang="ru-RU">
                <a:solidFill>
                  <a:prstClr val="black"/>
                </a:solidFill>
              </a:endParaRPr>
            </a:p>
          </p:txBody>
        </p:sp>
      </p:grpSp>
      <p:pic>
        <p:nvPicPr>
          <p:cNvPr id="9228" name="Picture 26"/>
          <p:cNvPicPr>
            <a:picLocks noChangeAspect="1" noChangeArrowheads="1"/>
          </p:cNvPicPr>
          <p:nvPr/>
        </p:nvPicPr>
        <p:blipFill>
          <a:blip r:embed="rId6" cstate="print"/>
          <a:srcRect/>
          <a:stretch>
            <a:fillRect/>
          </a:stretch>
        </p:blipFill>
        <p:spPr bwMode="auto">
          <a:xfrm>
            <a:off x="431800" y="914400"/>
            <a:ext cx="1320800" cy="1504950"/>
          </a:xfrm>
          <a:prstGeom prst="rect">
            <a:avLst/>
          </a:prstGeom>
          <a:noFill/>
          <a:ln w="9525">
            <a:noFill/>
            <a:miter lim="800000"/>
            <a:headEnd/>
            <a:tailEnd/>
          </a:ln>
        </p:spPr>
      </p:pic>
      <p:sp>
        <p:nvSpPr>
          <p:cNvPr id="9229" name="Line 12"/>
          <p:cNvSpPr>
            <a:spLocks noChangeShapeType="1"/>
          </p:cNvSpPr>
          <p:nvPr/>
        </p:nvSpPr>
        <p:spPr bwMode="auto">
          <a:xfrm flipH="1" flipV="1">
            <a:off x="3276600" y="2362200"/>
            <a:ext cx="533400" cy="685800"/>
          </a:xfrm>
          <a:prstGeom prst="line">
            <a:avLst/>
          </a:prstGeom>
          <a:noFill/>
          <a:ln w="152400">
            <a:solidFill>
              <a:srgbClr val="FF3300"/>
            </a:solidFill>
            <a:round/>
            <a:headEnd/>
            <a:tailEnd type="triangle" w="med" len="med"/>
          </a:ln>
        </p:spPr>
        <p:txBody>
          <a:bodyPr/>
          <a:lstStyle/>
          <a:p>
            <a:endParaRPr lang="ru-RU">
              <a:solidFill>
                <a:prstClr val="black"/>
              </a:solidFill>
            </a:endParaRPr>
          </a:p>
        </p:txBody>
      </p:sp>
      <p:sp>
        <p:nvSpPr>
          <p:cNvPr id="9230" name="Line 12"/>
          <p:cNvSpPr>
            <a:spLocks noChangeShapeType="1"/>
          </p:cNvSpPr>
          <p:nvPr/>
        </p:nvSpPr>
        <p:spPr bwMode="auto">
          <a:xfrm flipV="1">
            <a:off x="4800600" y="2209800"/>
            <a:ext cx="304800" cy="762000"/>
          </a:xfrm>
          <a:prstGeom prst="line">
            <a:avLst/>
          </a:prstGeom>
          <a:noFill/>
          <a:ln w="152400">
            <a:solidFill>
              <a:srgbClr val="FF3300"/>
            </a:solidFill>
            <a:round/>
            <a:headEnd/>
            <a:tailEnd type="triangle" w="med" len="med"/>
          </a:ln>
        </p:spPr>
        <p:txBody>
          <a:bodyPr/>
          <a:lstStyle/>
          <a:p>
            <a:endParaRPr lang="ru-RU">
              <a:solidFill>
                <a:prstClr val="black"/>
              </a:solidFill>
            </a:endParaRPr>
          </a:p>
        </p:txBody>
      </p:sp>
      <p:sp>
        <p:nvSpPr>
          <p:cNvPr id="9231" name="Line 12"/>
          <p:cNvSpPr>
            <a:spLocks noChangeShapeType="1"/>
          </p:cNvSpPr>
          <p:nvPr/>
        </p:nvSpPr>
        <p:spPr bwMode="auto">
          <a:xfrm flipV="1">
            <a:off x="5791200" y="3048000"/>
            <a:ext cx="533400" cy="381000"/>
          </a:xfrm>
          <a:prstGeom prst="line">
            <a:avLst/>
          </a:prstGeom>
          <a:noFill/>
          <a:ln w="152400">
            <a:solidFill>
              <a:srgbClr val="FF3300"/>
            </a:solidFill>
            <a:round/>
            <a:headEnd/>
            <a:tailEnd type="triangle" w="med" len="med"/>
          </a:ln>
        </p:spPr>
        <p:txBody>
          <a:bodyPr/>
          <a:lstStyle/>
          <a:p>
            <a:endParaRPr lang="ru-RU">
              <a:solidFill>
                <a:prstClr val="black"/>
              </a:solidFill>
            </a:endParaRPr>
          </a:p>
        </p:txBody>
      </p:sp>
      <p:sp>
        <p:nvSpPr>
          <p:cNvPr id="4116" name="Text Box 23"/>
          <p:cNvSpPr txBox="1">
            <a:spLocks noChangeArrowheads="1"/>
          </p:cNvSpPr>
          <p:nvPr/>
        </p:nvSpPr>
        <p:spPr bwMode="auto">
          <a:xfrm>
            <a:off x="2552700" y="3048090"/>
            <a:ext cx="3162300" cy="523875"/>
          </a:xfrm>
          <a:prstGeom prst="rect">
            <a:avLst/>
          </a:prstGeom>
          <a:noFill/>
          <a:ln w="9525">
            <a:noFill/>
            <a:miter lim="800000"/>
            <a:headEnd/>
            <a:tailEnd/>
          </a:ln>
        </p:spPr>
        <p:txBody>
          <a:bodyPr>
            <a:spAutoFit/>
          </a:bodyPr>
          <a:lstStyle/>
          <a:p>
            <a:pPr algn="ctr">
              <a:spcBef>
                <a:spcPct val="50000"/>
              </a:spcBef>
            </a:pPr>
            <a:r>
              <a:rPr lang="ru-RU" sz="2800" b="1" dirty="0">
                <a:solidFill>
                  <a:prstClr val="black"/>
                </a:solidFill>
                <a:latin typeface="Times New Roman" pitchFamily="18" charset="0"/>
                <a:cs typeface="Times New Roman" pitchFamily="18" charset="0"/>
              </a:rPr>
              <a:t>     ДЕЙСТВИЯ</a:t>
            </a:r>
          </a:p>
        </p:txBody>
      </p:sp>
      <p:sp>
        <p:nvSpPr>
          <p:cNvPr id="3" name="Прямоугольник 2"/>
          <p:cNvSpPr>
            <a:spLocks noChangeArrowheads="1"/>
          </p:cNvSpPr>
          <p:nvPr/>
        </p:nvSpPr>
        <p:spPr bwMode="auto">
          <a:xfrm>
            <a:off x="3900489" y="147638"/>
            <a:ext cx="5700712" cy="538162"/>
          </a:xfrm>
          <a:prstGeom prst="rect">
            <a:avLst/>
          </a:prstGeom>
          <a:noFill/>
          <a:ln w="9525">
            <a:noFill/>
            <a:miter lim="800000"/>
            <a:headEnd/>
            <a:tailEnd/>
          </a:ln>
        </p:spPr>
        <p:txBody>
          <a:bodyPr>
            <a:spAutoFit/>
          </a:bodyPr>
          <a:lstStyle/>
          <a:p>
            <a:pPr algn="ctr"/>
            <a:r>
              <a:rPr lang="ru-RU" sz="2900" b="1" dirty="0">
                <a:solidFill>
                  <a:srgbClr val="000000"/>
                </a:solidFill>
                <a:latin typeface="Times New Roman" pitchFamily="18" charset="0"/>
                <a:cs typeface="Times New Roman" pitchFamily="18" charset="0"/>
              </a:rPr>
              <a:t> «деятель», а не «</a:t>
            </a:r>
            <a:r>
              <a:rPr lang="ru-RU" sz="2900" b="1" dirty="0" err="1">
                <a:solidFill>
                  <a:srgbClr val="000000"/>
                </a:solidFill>
                <a:latin typeface="Times New Roman" pitchFamily="18" charset="0"/>
                <a:cs typeface="Times New Roman" pitchFamily="18" charset="0"/>
              </a:rPr>
              <a:t>знайка</a:t>
            </a:r>
            <a:r>
              <a:rPr lang="ru-RU" sz="2900" b="1" dirty="0">
                <a:solidFill>
                  <a:srgbClr val="000000"/>
                </a:solidFill>
                <a:latin typeface="Times New Roman" pitchFamily="18" charset="0"/>
                <a:cs typeface="Times New Roman" pitchFamily="18" charset="0"/>
              </a:rPr>
              <a:t>»</a:t>
            </a:r>
          </a:p>
        </p:txBody>
      </p:sp>
      <p:sp>
        <p:nvSpPr>
          <p:cNvPr id="4" name="Прямоугольник 3"/>
          <p:cNvSpPr>
            <a:spLocks noChangeArrowheads="1"/>
          </p:cNvSpPr>
          <p:nvPr/>
        </p:nvSpPr>
        <p:spPr bwMode="auto">
          <a:xfrm>
            <a:off x="152427" y="2505075"/>
            <a:ext cx="2141868" cy="400110"/>
          </a:xfrm>
          <a:prstGeom prst="rect">
            <a:avLst/>
          </a:prstGeom>
          <a:noFill/>
          <a:ln w="9525">
            <a:noFill/>
            <a:miter lim="800000"/>
            <a:headEnd/>
            <a:tailEnd/>
          </a:ln>
        </p:spPr>
        <p:txBody>
          <a:bodyPr wrap="none">
            <a:spAutoFit/>
          </a:bodyPr>
          <a:lstStyle/>
          <a:p>
            <a:r>
              <a:rPr lang="ru-RU" sz="2000" b="1" dirty="0">
                <a:solidFill>
                  <a:srgbClr val="FF0000"/>
                </a:solidFill>
                <a:latin typeface="Times New Roman" pitchFamily="18" charset="0"/>
                <a:cs typeface="Times New Roman" pitchFamily="18" charset="0"/>
              </a:rPr>
              <a:t>ЛИЧНОСТНЫЕ</a:t>
            </a:r>
            <a:endParaRPr lang="ru-RU" dirty="0">
              <a:solidFill>
                <a:prstClr val="black"/>
              </a:solidFill>
              <a:latin typeface="Times New Roman" pitchFamily="18" charset="0"/>
              <a:cs typeface="Times New Roman" pitchFamily="18" charset="0"/>
            </a:endParaRPr>
          </a:p>
        </p:txBody>
      </p:sp>
      <p:sp>
        <p:nvSpPr>
          <p:cNvPr id="5" name="Прямоугольник 4"/>
          <p:cNvSpPr>
            <a:spLocks noChangeArrowheads="1"/>
          </p:cNvSpPr>
          <p:nvPr/>
        </p:nvSpPr>
        <p:spPr bwMode="auto">
          <a:xfrm>
            <a:off x="1800226" y="920750"/>
            <a:ext cx="2547938" cy="400050"/>
          </a:xfrm>
          <a:prstGeom prst="rect">
            <a:avLst/>
          </a:prstGeom>
          <a:noFill/>
          <a:ln w="9525">
            <a:noFill/>
            <a:miter lim="800000"/>
            <a:headEnd/>
            <a:tailEnd/>
          </a:ln>
        </p:spPr>
        <p:txBody>
          <a:bodyPr>
            <a:spAutoFit/>
          </a:bodyPr>
          <a:lstStyle/>
          <a:p>
            <a:r>
              <a:rPr lang="ru-RU" sz="2000" b="1" dirty="0">
                <a:solidFill>
                  <a:srgbClr val="FF9900"/>
                </a:solidFill>
                <a:latin typeface="Times New Roman" pitchFamily="18" charset="0"/>
                <a:cs typeface="Times New Roman" pitchFamily="18" charset="0"/>
              </a:rPr>
              <a:t>РЕГУЛЯТИВНЫЕ</a:t>
            </a:r>
            <a:endParaRPr lang="ru-RU" dirty="0">
              <a:solidFill>
                <a:prstClr val="black"/>
              </a:solidFill>
              <a:latin typeface="Times New Roman" pitchFamily="18" charset="0"/>
              <a:cs typeface="Times New Roman" pitchFamily="18" charset="0"/>
            </a:endParaRPr>
          </a:p>
        </p:txBody>
      </p:sp>
      <p:sp>
        <p:nvSpPr>
          <p:cNvPr id="6" name="Прямоугольник 5"/>
          <p:cNvSpPr>
            <a:spLocks noChangeArrowheads="1"/>
          </p:cNvSpPr>
          <p:nvPr/>
        </p:nvSpPr>
        <p:spPr bwMode="auto">
          <a:xfrm>
            <a:off x="4460877" y="985838"/>
            <a:ext cx="2840038" cy="400050"/>
          </a:xfrm>
          <a:prstGeom prst="rect">
            <a:avLst/>
          </a:prstGeom>
          <a:noFill/>
          <a:ln w="9525">
            <a:noFill/>
            <a:miter lim="800000"/>
            <a:headEnd/>
            <a:tailEnd/>
          </a:ln>
        </p:spPr>
        <p:txBody>
          <a:bodyPr>
            <a:spAutoFit/>
          </a:bodyPr>
          <a:lstStyle/>
          <a:p>
            <a:r>
              <a:rPr lang="ru-RU" sz="2000" b="1" dirty="0">
                <a:solidFill>
                  <a:srgbClr val="0000FF"/>
                </a:solidFill>
                <a:latin typeface="Times New Roman" pitchFamily="18" charset="0"/>
                <a:cs typeface="Times New Roman" pitchFamily="18" charset="0"/>
              </a:rPr>
              <a:t>ПОЗНАВАТЕЛЬНЫЕ</a:t>
            </a:r>
            <a:endParaRPr lang="ru-RU" dirty="0">
              <a:solidFill>
                <a:prstClr val="black"/>
              </a:solidFill>
              <a:latin typeface="Times New Roman" pitchFamily="18" charset="0"/>
              <a:cs typeface="Times New Roman" pitchFamily="18" charset="0"/>
            </a:endParaRPr>
          </a:p>
        </p:txBody>
      </p:sp>
      <p:sp>
        <p:nvSpPr>
          <p:cNvPr id="7" name="Прямоугольник 6"/>
          <p:cNvSpPr>
            <a:spLocks noChangeArrowheads="1"/>
          </p:cNvSpPr>
          <p:nvPr/>
        </p:nvSpPr>
        <p:spPr bwMode="auto">
          <a:xfrm>
            <a:off x="5562600" y="2571750"/>
            <a:ext cx="3581400" cy="400050"/>
          </a:xfrm>
          <a:prstGeom prst="rect">
            <a:avLst/>
          </a:prstGeom>
          <a:noFill/>
          <a:ln w="9525">
            <a:noFill/>
            <a:miter lim="800000"/>
            <a:headEnd/>
            <a:tailEnd/>
          </a:ln>
        </p:spPr>
        <p:txBody>
          <a:bodyPr>
            <a:spAutoFit/>
          </a:bodyPr>
          <a:lstStyle/>
          <a:p>
            <a:pPr algn="ctr"/>
            <a:r>
              <a:rPr lang="ru-RU" sz="2000" b="1" dirty="0">
                <a:solidFill>
                  <a:srgbClr val="009900"/>
                </a:solidFill>
                <a:latin typeface="Times New Roman" pitchFamily="18" charset="0"/>
                <a:cs typeface="Times New Roman" pitchFamily="18" charset="0"/>
              </a:rPr>
              <a:t>КОММУНИКАТИВНЫЕ</a:t>
            </a:r>
            <a:endParaRPr lang="ru-RU" dirty="0">
              <a:solidFill>
                <a:prstClr val="black"/>
              </a:solidFill>
              <a:latin typeface="Times New Roman" pitchFamily="18" charset="0"/>
              <a:cs typeface="Times New Roman" pitchFamily="18" charset="0"/>
            </a:endParaRPr>
          </a:p>
        </p:txBody>
      </p:sp>
      <p:sp>
        <p:nvSpPr>
          <p:cNvPr id="9238" name="Text Box 2"/>
          <p:cNvSpPr txBox="1">
            <a:spLocks noChangeArrowheads="1"/>
          </p:cNvSpPr>
          <p:nvPr/>
        </p:nvSpPr>
        <p:spPr bwMode="auto">
          <a:xfrm>
            <a:off x="0" y="5684928"/>
            <a:ext cx="9144000" cy="830997"/>
          </a:xfrm>
          <a:prstGeom prst="rect">
            <a:avLst/>
          </a:prstGeom>
          <a:solidFill>
            <a:srgbClr val="FFFF99"/>
          </a:solidFill>
          <a:ln w="9525">
            <a:solidFill>
              <a:srgbClr val="FF0000"/>
            </a:solidFill>
            <a:miter lim="800000"/>
            <a:headEnd/>
            <a:tailEnd/>
          </a:ln>
        </p:spPr>
        <p:txBody>
          <a:bodyPr>
            <a:spAutoFit/>
          </a:bodyPr>
          <a:lstStyle/>
          <a:p>
            <a:pPr algn="ctr"/>
            <a:r>
              <a:rPr lang="ru-RU" sz="2400" b="1" dirty="0">
                <a:solidFill>
                  <a:prstClr val="black"/>
                </a:solidFill>
                <a:latin typeface="Times New Roman" pitchFamily="18" charset="0"/>
                <a:cs typeface="Times New Roman" pitchFamily="18" charset="0"/>
              </a:rPr>
              <a:t>Какие качества </a:t>
            </a:r>
            <a:r>
              <a:rPr lang="ru-RU" sz="2400" b="1" dirty="0" smtClean="0">
                <a:solidFill>
                  <a:prstClr val="black"/>
                </a:solidFill>
                <a:latin typeface="Times New Roman" pitchFamily="18" charset="0"/>
                <a:cs typeface="Times New Roman" pitchFamily="18" charset="0"/>
              </a:rPr>
              <a:t>мы хотим </a:t>
            </a:r>
            <a:r>
              <a:rPr lang="ru-RU" sz="2400" b="1" dirty="0">
                <a:solidFill>
                  <a:prstClr val="black"/>
                </a:solidFill>
                <a:latin typeface="Times New Roman" pitchFamily="18" charset="0"/>
                <a:cs typeface="Times New Roman" pitchFamily="18" charset="0"/>
              </a:rPr>
              <a:t>видеть у </a:t>
            </a:r>
            <a:r>
              <a:rPr lang="ru-RU" sz="2400" b="1" dirty="0" smtClean="0">
                <a:solidFill>
                  <a:prstClr val="black"/>
                </a:solidFill>
                <a:latin typeface="Times New Roman" pitchFamily="18" charset="0"/>
                <a:cs typeface="Times New Roman" pitchFamily="18" charset="0"/>
              </a:rPr>
              <a:t>ребенка </a:t>
            </a:r>
            <a:r>
              <a:rPr lang="ru-RU" sz="2400" b="1" dirty="0">
                <a:solidFill>
                  <a:prstClr val="black"/>
                </a:solidFill>
                <a:latin typeface="Times New Roman" pitchFamily="18" charset="0"/>
                <a:cs typeface="Times New Roman" pitchFamily="18" charset="0"/>
              </a:rPr>
              <a:t>на выходе из школы, чтобы в современной жизни он был успешен? </a:t>
            </a:r>
            <a:r>
              <a:rPr lang="ru-RU" sz="2400" dirty="0">
                <a:solidFill>
                  <a:prstClr val="black"/>
                </a:solidFill>
                <a:latin typeface="Times New Roman" pitchFamily="18" charset="0"/>
                <a:cs typeface="Times New Roman" pitchFamily="18" charset="0"/>
              </a:rPr>
              <a:t> </a:t>
            </a:r>
          </a:p>
        </p:txBody>
      </p:sp>
      <p:pic>
        <p:nvPicPr>
          <p:cNvPr id="26" name="Picture 4"/>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3117376" y="3571965"/>
            <a:ext cx="2438400" cy="2112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352732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Рисунок 3"/>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46710" y="598496"/>
            <a:ext cx="6897290" cy="6130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AutoShape 2"/>
          <p:cNvSpPr>
            <a:spLocks noChangeArrowheads="1"/>
          </p:cNvSpPr>
          <p:nvPr/>
        </p:nvSpPr>
        <p:spPr bwMode="gray">
          <a:xfrm>
            <a:off x="32147" y="4411748"/>
            <a:ext cx="2255044" cy="2446337"/>
          </a:xfrm>
          <a:prstGeom prst="roundRect">
            <a:avLst>
              <a:gd name="adj" fmla="val 12699"/>
            </a:avLst>
          </a:prstGeom>
          <a:gradFill rotWithShape="1">
            <a:gsLst>
              <a:gs pos="0">
                <a:schemeClr val="accent1">
                  <a:gamma/>
                  <a:shade val="79216"/>
                  <a:invGamma/>
                </a:schemeClr>
              </a:gs>
              <a:gs pos="100000">
                <a:schemeClr val="accent1"/>
              </a:gs>
            </a:gsLst>
            <a:lin ang="5400000" scaled="1"/>
          </a:gradFill>
          <a:ln w="9525" algn="ctr">
            <a:noFill/>
            <a:round/>
            <a:headEnd/>
            <a:tailEnd/>
          </a:ln>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35844" name="Text Box 3"/>
          <p:cNvSpPr txBox="1">
            <a:spLocks noChangeArrowheads="1"/>
          </p:cNvSpPr>
          <p:nvPr/>
        </p:nvSpPr>
        <p:spPr bwMode="gray">
          <a:xfrm>
            <a:off x="2686052" y="2432050"/>
            <a:ext cx="1658541"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algn="ctr" fontAlgn="base">
              <a:spcBef>
                <a:spcPct val="50000"/>
              </a:spcBef>
              <a:spcAft>
                <a:spcPct val="0"/>
              </a:spcAft>
            </a:pPr>
            <a:r>
              <a:rPr lang="en-US" sz="1600" b="1" smtClean="0">
                <a:solidFill>
                  <a:srgbClr val="624D38"/>
                </a:solidFill>
                <a:latin typeface="Arial" charset="0"/>
                <a:cs typeface="Arial" charset="0"/>
              </a:rPr>
              <a:t> </a:t>
            </a:r>
            <a:endParaRPr lang="en-US" smtClean="0">
              <a:solidFill>
                <a:srgbClr val="624D38"/>
              </a:solidFill>
              <a:latin typeface="Arial" charset="0"/>
            </a:endParaRPr>
          </a:p>
        </p:txBody>
      </p:sp>
      <p:sp>
        <p:nvSpPr>
          <p:cNvPr id="35845" name="AutoShape 4"/>
          <p:cNvSpPr>
            <a:spLocks noChangeArrowheads="1"/>
          </p:cNvSpPr>
          <p:nvPr/>
        </p:nvSpPr>
        <p:spPr bwMode="gray">
          <a:xfrm>
            <a:off x="32149" y="4953085"/>
            <a:ext cx="2096690" cy="1776413"/>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9" name="AutoShape 6"/>
          <p:cNvSpPr>
            <a:spLocks noChangeArrowheads="1"/>
          </p:cNvSpPr>
          <p:nvPr/>
        </p:nvSpPr>
        <p:spPr bwMode="gray">
          <a:xfrm>
            <a:off x="19085" y="2243223"/>
            <a:ext cx="2256235" cy="2092325"/>
          </a:xfrm>
          <a:prstGeom prst="roundRect">
            <a:avLst>
              <a:gd name="adj" fmla="val 12699"/>
            </a:avLst>
          </a:prstGeom>
          <a:gradFill rotWithShape="1">
            <a:gsLst>
              <a:gs pos="0">
                <a:schemeClr val="folHlink">
                  <a:gamma/>
                  <a:shade val="69804"/>
                  <a:invGamma/>
                </a:schemeClr>
              </a:gs>
              <a:gs pos="100000">
                <a:schemeClr val="folHlink"/>
              </a:gs>
            </a:gsLst>
            <a:lin ang="5400000" scaled="1"/>
          </a:gradFill>
          <a:ln w="9525" algn="ctr">
            <a:noFill/>
            <a:round/>
            <a:headEnd/>
            <a:tailEnd/>
          </a:ln>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35847" name="AutoShape 7"/>
          <p:cNvSpPr>
            <a:spLocks noChangeArrowheads="1"/>
          </p:cNvSpPr>
          <p:nvPr/>
        </p:nvSpPr>
        <p:spPr bwMode="gray">
          <a:xfrm>
            <a:off x="45245" y="2728914"/>
            <a:ext cx="2096691" cy="1457325"/>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5848" name="Text Box 9"/>
          <p:cNvSpPr txBox="1">
            <a:spLocks noChangeArrowheads="1"/>
          </p:cNvSpPr>
          <p:nvPr/>
        </p:nvSpPr>
        <p:spPr bwMode="gray">
          <a:xfrm>
            <a:off x="0" y="4357990"/>
            <a:ext cx="2843808"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eaLnBrk="0" fontAlgn="base" hangingPunct="0">
              <a:spcBef>
                <a:spcPct val="0"/>
              </a:spcBef>
              <a:spcAft>
                <a:spcPct val="0"/>
              </a:spcAft>
            </a:pPr>
            <a:r>
              <a:rPr lang="ru-RU" sz="1600" b="1" dirty="0" smtClean="0">
                <a:solidFill>
                  <a:srgbClr val="412044"/>
                </a:solidFill>
                <a:latin typeface="Calibri" pitchFamily="34" charset="0"/>
              </a:rPr>
              <a:t>Организовать</a:t>
            </a:r>
          </a:p>
          <a:p>
            <a:pPr eaLnBrk="0" fontAlgn="base" hangingPunct="0">
              <a:spcBef>
                <a:spcPct val="0"/>
              </a:spcBef>
              <a:spcAft>
                <a:spcPct val="0"/>
              </a:spcAft>
            </a:pPr>
            <a:r>
              <a:rPr lang="ru-RU" sz="1600" b="1" dirty="0" smtClean="0">
                <a:solidFill>
                  <a:srgbClr val="412044"/>
                </a:solidFill>
                <a:latin typeface="Calibri" pitchFamily="34" charset="0"/>
              </a:rPr>
              <a:t> деятельность,</a:t>
            </a:r>
          </a:p>
          <a:p>
            <a:pPr eaLnBrk="0" fontAlgn="base" hangingPunct="0">
              <a:spcBef>
                <a:spcPct val="0"/>
              </a:spcBef>
              <a:spcAft>
                <a:spcPct val="0"/>
              </a:spcAft>
            </a:pPr>
            <a:r>
              <a:rPr lang="ru-RU" sz="1600" b="1" dirty="0" smtClean="0">
                <a:solidFill>
                  <a:srgbClr val="412044"/>
                </a:solidFill>
                <a:latin typeface="Calibri" pitchFamily="34" charset="0"/>
              </a:rPr>
              <a:t> </a:t>
            </a:r>
            <a:r>
              <a:rPr lang="ru-RU" sz="1400" b="1" dirty="0" smtClean="0">
                <a:solidFill>
                  <a:srgbClr val="412044"/>
                </a:solidFill>
                <a:latin typeface="Calibri" pitchFamily="34" charset="0"/>
              </a:rPr>
              <a:t>направленную </a:t>
            </a:r>
            <a:r>
              <a:rPr lang="ru-RU" sz="1400" b="1" smtClean="0">
                <a:solidFill>
                  <a:srgbClr val="412044"/>
                </a:solidFill>
                <a:latin typeface="Calibri" pitchFamily="34" charset="0"/>
              </a:rPr>
              <a:t>на формиро</a:t>
            </a:r>
          </a:p>
          <a:p>
            <a:pPr eaLnBrk="0" fontAlgn="base" hangingPunct="0">
              <a:spcBef>
                <a:spcPct val="0"/>
              </a:spcBef>
              <a:spcAft>
                <a:spcPct val="0"/>
              </a:spcAft>
            </a:pPr>
            <a:r>
              <a:rPr lang="ru-RU" sz="1400" b="1" smtClean="0">
                <a:solidFill>
                  <a:srgbClr val="412044"/>
                </a:solidFill>
                <a:latin typeface="Calibri" pitchFamily="34" charset="0"/>
              </a:rPr>
              <a:t>вание </a:t>
            </a:r>
            <a:r>
              <a:rPr lang="ru-RU" sz="1400" b="1" dirty="0" smtClean="0">
                <a:solidFill>
                  <a:srgbClr val="412044"/>
                </a:solidFill>
                <a:latin typeface="Calibri" pitchFamily="34" charset="0"/>
              </a:rPr>
              <a:t>у учащихся умений самостоятельно выделять и формулировать проблему, находить способы и пути ее решения, использовать полученные знания для дальнейшего обучения и самосовершенствования</a:t>
            </a:r>
            <a:r>
              <a:rPr lang="ru-RU" sz="1600" b="1" dirty="0" smtClean="0">
                <a:solidFill>
                  <a:srgbClr val="412044"/>
                </a:solidFill>
                <a:latin typeface="Calibri" pitchFamily="34" charset="0"/>
              </a:rPr>
              <a:t>.</a:t>
            </a:r>
          </a:p>
        </p:txBody>
      </p:sp>
      <p:sp>
        <p:nvSpPr>
          <p:cNvPr id="12" name="AutoShape 9"/>
          <p:cNvSpPr>
            <a:spLocks noChangeArrowheads="1"/>
          </p:cNvSpPr>
          <p:nvPr/>
        </p:nvSpPr>
        <p:spPr bwMode="gray">
          <a:xfrm>
            <a:off x="2431298" y="68348"/>
            <a:ext cx="2214563" cy="2092325"/>
          </a:xfrm>
          <a:prstGeom prst="roundRect">
            <a:avLst>
              <a:gd name="adj" fmla="val 12699"/>
            </a:avLst>
          </a:prstGeom>
          <a:gradFill rotWithShape="1">
            <a:gsLst>
              <a:gs pos="0">
                <a:schemeClr val="hlink">
                  <a:gamma/>
                  <a:shade val="79216"/>
                  <a:invGamma/>
                </a:schemeClr>
              </a:gs>
              <a:gs pos="100000">
                <a:schemeClr val="hlink"/>
              </a:gs>
            </a:gsLst>
            <a:lin ang="5400000" scaled="1"/>
          </a:gradFill>
          <a:ln w="9525" algn="ctr">
            <a:noFill/>
            <a:round/>
            <a:headEnd/>
            <a:tailEnd/>
          </a:ln>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35850" name="AutoShape 10"/>
          <p:cNvSpPr>
            <a:spLocks noChangeArrowheads="1"/>
          </p:cNvSpPr>
          <p:nvPr/>
        </p:nvSpPr>
        <p:spPr bwMode="gray">
          <a:xfrm>
            <a:off x="2490788" y="552535"/>
            <a:ext cx="2096691" cy="1457325"/>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15" name="AutoShape 12"/>
          <p:cNvSpPr>
            <a:spLocks noChangeArrowheads="1"/>
          </p:cNvSpPr>
          <p:nvPr/>
        </p:nvSpPr>
        <p:spPr bwMode="gray">
          <a:xfrm>
            <a:off x="32149" y="57235"/>
            <a:ext cx="2281238" cy="2092325"/>
          </a:xfrm>
          <a:prstGeom prst="roundRect">
            <a:avLst>
              <a:gd name="adj" fmla="val 12699"/>
            </a:avLst>
          </a:prstGeom>
          <a:gradFill rotWithShape="1">
            <a:gsLst>
              <a:gs pos="0">
                <a:schemeClr val="accent2">
                  <a:gamma/>
                  <a:shade val="79216"/>
                  <a:invGamma/>
                </a:schemeClr>
              </a:gs>
              <a:gs pos="100000">
                <a:schemeClr val="accent2"/>
              </a:gs>
            </a:gsLst>
            <a:lin ang="5400000" scaled="1"/>
          </a:gradFill>
          <a:ln w="9525" algn="ctr">
            <a:noFill/>
            <a:round/>
            <a:headEnd/>
            <a:tailEnd/>
          </a:ln>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35852" name="AutoShape 13"/>
          <p:cNvSpPr>
            <a:spLocks noChangeArrowheads="1"/>
          </p:cNvSpPr>
          <p:nvPr/>
        </p:nvSpPr>
        <p:spPr bwMode="gray">
          <a:xfrm>
            <a:off x="32149" y="533485"/>
            <a:ext cx="2096690" cy="1457325"/>
          </a:xfrm>
          <a:prstGeom prst="roundRect">
            <a:avLst>
              <a:gd name="adj" fmla="val 16667"/>
            </a:avLst>
          </a:prstGeom>
          <a:solidFill>
            <a:srgbClr val="FFFFFF"/>
          </a:solidFill>
          <a:ln>
            <a:noFill/>
          </a:ln>
          <a:effectLst>
            <a:prstShdw prst="shdw17" dist="17961" dir="13500000">
              <a:srgbClr val="999999"/>
            </a:prst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nvGrpSpPr>
          <p:cNvPr id="35853" name="Group 15"/>
          <p:cNvGrpSpPr>
            <a:grpSpLocks/>
          </p:cNvGrpSpPr>
          <p:nvPr/>
        </p:nvGrpSpPr>
        <p:grpSpPr bwMode="auto">
          <a:xfrm>
            <a:off x="2258617" y="1990728"/>
            <a:ext cx="3584972" cy="4302125"/>
            <a:chOff x="1968" y="1488"/>
            <a:chExt cx="1776" cy="1766"/>
          </a:xfrm>
        </p:grpSpPr>
        <p:sp>
          <p:nvSpPr>
            <p:cNvPr id="19" name="AutoShape 16"/>
            <p:cNvSpPr>
              <a:spLocks noChangeArrowheads="1"/>
            </p:cNvSpPr>
            <p:nvPr/>
          </p:nvSpPr>
          <p:spPr bwMode="gray">
            <a:xfrm rot="6774404">
              <a:off x="2004" y="1578"/>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hlink">
                    <a:gamma/>
                    <a:shade val="0"/>
                    <a:invGamma/>
                  </a:schemeClr>
                </a:gs>
                <a:gs pos="100000">
                  <a:schemeClr val="hlink"/>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hlink"/>
              </a:extrusionClr>
            </a:sp3d>
          </p:spPr>
          <p:txBody>
            <a:bodyPr wrap="none" anchor="ctr">
              <a:flatTx/>
            </a:bodyPr>
            <a:lstStyle/>
            <a:p>
              <a:pPr eaLnBrk="0" fontAlgn="base" hangingPunct="0">
                <a:spcBef>
                  <a:spcPct val="0"/>
                </a:spcBef>
                <a:spcAft>
                  <a:spcPct val="0"/>
                </a:spcAft>
                <a:defRPr/>
              </a:pPr>
              <a:endParaRPr lang="ru-RU">
                <a:solidFill>
                  <a:srgbClr val="624D38"/>
                </a:solidFill>
                <a:latin typeface="Arial" charset="0"/>
              </a:endParaRPr>
            </a:p>
          </p:txBody>
        </p:sp>
        <p:sp>
          <p:nvSpPr>
            <p:cNvPr id="20" name="AutoShape 17"/>
            <p:cNvSpPr>
              <a:spLocks noChangeArrowheads="1"/>
            </p:cNvSpPr>
            <p:nvPr/>
          </p:nvSpPr>
          <p:spPr bwMode="gray">
            <a:xfrm rot="12174404">
              <a:off x="1968" y="1567"/>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1">
                    <a:gamma/>
                    <a:shade val="0"/>
                    <a:invGamma/>
                  </a:schemeClr>
                </a:gs>
                <a:gs pos="100000">
                  <a:schemeClr val="accent1"/>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accent1"/>
              </a:extrusionClr>
            </a:sp3d>
          </p:spPr>
          <p:txBody>
            <a:bodyPr wrap="none" anchor="ctr">
              <a:flatTx/>
            </a:bodyPr>
            <a:lstStyle/>
            <a:p>
              <a:pPr eaLnBrk="0" fontAlgn="base" hangingPunct="0">
                <a:spcBef>
                  <a:spcPct val="0"/>
                </a:spcBef>
                <a:spcAft>
                  <a:spcPct val="0"/>
                </a:spcAft>
                <a:defRPr/>
              </a:pPr>
              <a:endParaRPr lang="ru-RU">
                <a:solidFill>
                  <a:srgbClr val="624D38"/>
                </a:solidFill>
                <a:latin typeface="Arial" charset="0"/>
              </a:endParaRPr>
            </a:p>
          </p:txBody>
        </p:sp>
        <p:sp>
          <p:nvSpPr>
            <p:cNvPr id="21" name="AutoShape 18"/>
            <p:cNvSpPr>
              <a:spLocks noChangeArrowheads="1"/>
            </p:cNvSpPr>
            <p:nvPr/>
          </p:nvSpPr>
          <p:spPr bwMode="gray">
            <a:xfrm rot="17574404">
              <a:off x="2029" y="1500"/>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folHlink">
                    <a:gamma/>
                    <a:shade val="6275"/>
                    <a:invGamma/>
                  </a:schemeClr>
                </a:gs>
                <a:gs pos="100000">
                  <a:schemeClr val="folHlink"/>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folHlink"/>
              </a:extrusionClr>
            </a:sp3d>
          </p:spPr>
          <p:txBody>
            <a:bodyPr wrap="none" anchor="ctr">
              <a:flatTx/>
            </a:bodyPr>
            <a:lstStyle/>
            <a:p>
              <a:pPr eaLnBrk="0" fontAlgn="base" hangingPunct="0">
                <a:spcBef>
                  <a:spcPct val="0"/>
                </a:spcBef>
                <a:spcAft>
                  <a:spcPct val="0"/>
                </a:spcAft>
                <a:defRPr/>
              </a:pPr>
              <a:endParaRPr lang="ru-RU">
                <a:solidFill>
                  <a:srgbClr val="624D38"/>
                </a:solidFill>
                <a:latin typeface="Arial" charset="0"/>
              </a:endParaRPr>
            </a:p>
          </p:txBody>
        </p:sp>
        <p:sp>
          <p:nvSpPr>
            <p:cNvPr id="22" name="AutoShape 19"/>
            <p:cNvSpPr>
              <a:spLocks noChangeArrowheads="1"/>
            </p:cNvSpPr>
            <p:nvPr/>
          </p:nvSpPr>
          <p:spPr bwMode="gray">
            <a:xfrm rot="22974404">
              <a:off x="2056" y="1536"/>
              <a:ext cx="1688" cy="1664"/>
            </a:xfrm>
            <a:custGeom>
              <a:avLst/>
              <a:gdLst>
                <a:gd name="G0" fmla="+- -1509893 0 0"/>
                <a:gd name="G1" fmla="+- -5955455 0 0"/>
                <a:gd name="G2" fmla="+- -1509893 0 -5955455"/>
                <a:gd name="G3" fmla="+- 10800 0 0"/>
                <a:gd name="G4" fmla="+- 0 0 -1509893"/>
                <a:gd name="T0" fmla="*/ 360 256 1"/>
                <a:gd name="T1" fmla="*/ 0 256 1"/>
                <a:gd name="G5" fmla="+- G2 T0 T1"/>
                <a:gd name="G6" fmla="?: G2 G2 G5"/>
                <a:gd name="G7" fmla="+- 0 0 G6"/>
                <a:gd name="G8" fmla="+- 7926 0 0"/>
                <a:gd name="G9" fmla="+- 0 0 -5955455"/>
                <a:gd name="G10" fmla="+- 7926 0 2700"/>
                <a:gd name="G11" fmla="cos G10 -1509893"/>
                <a:gd name="G12" fmla="sin G10 -1509893"/>
                <a:gd name="G13" fmla="cos 13500 -1509893"/>
                <a:gd name="G14" fmla="sin 13500 -1509893"/>
                <a:gd name="G15" fmla="+- G11 10800 0"/>
                <a:gd name="G16" fmla="+- G12 10800 0"/>
                <a:gd name="G17" fmla="+- G13 10800 0"/>
                <a:gd name="G18" fmla="+- G14 10800 0"/>
                <a:gd name="G19" fmla="*/ 7926 1 2"/>
                <a:gd name="G20" fmla="+- G19 5400 0"/>
                <a:gd name="G21" fmla="cos G20 -1509893"/>
                <a:gd name="G22" fmla="sin G20 -1509893"/>
                <a:gd name="G23" fmla="+- G21 10800 0"/>
                <a:gd name="G24" fmla="+- G12 G23 G22"/>
                <a:gd name="G25" fmla="+- G22 G23 G11"/>
                <a:gd name="G26" fmla="cos 10800 -1509893"/>
                <a:gd name="G27" fmla="sin 10800 -1509893"/>
                <a:gd name="G28" fmla="cos 7926 -1509893"/>
                <a:gd name="G29" fmla="sin 7926 -1509893"/>
                <a:gd name="G30" fmla="+- G26 10800 0"/>
                <a:gd name="G31" fmla="+- G27 10800 0"/>
                <a:gd name="G32" fmla="+- G28 10800 0"/>
                <a:gd name="G33" fmla="+- G29 10800 0"/>
                <a:gd name="G34" fmla="+- G19 5400 0"/>
                <a:gd name="G35" fmla="cos G34 -5955455"/>
                <a:gd name="G36" fmla="sin G34 -5955455"/>
                <a:gd name="G37" fmla="+/ -5955455 -1509893 2"/>
                <a:gd name="T2" fmla="*/ 180 256 1"/>
                <a:gd name="T3" fmla="*/ 0 256 1"/>
                <a:gd name="G38" fmla="+- G37 T2 T3"/>
                <a:gd name="G39" fmla="?: G2 G37 G38"/>
                <a:gd name="G40" fmla="cos 10800 G39"/>
                <a:gd name="G41" fmla="sin 10800 G39"/>
                <a:gd name="G42" fmla="cos 7926 G39"/>
                <a:gd name="G43" fmla="sin 7926 G39"/>
                <a:gd name="G44" fmla="+- G40 10800 0"/>
                <a:gd name="G45" fmla="+- G41 10800 0"/>
                <a:gd name="G46" fmla="+- G42 10800 0"/>
                <a:gd name="G47" fmla="+- G43 10800 0"/>
                <a:gd name="G48" fmla="+- G35 10800 0"/>
                <a:gd name="G49" fmla="+- G36 10800 0"/>
                <a:gd name="T4" fmla="*/ 16689 w 21600"/>
                <a:gd name="T5" fmla="*/ 1746 h 21600"/>
                <a:gd name="T6" fmla="*/ 10657 w 21600"/>
                <a:gd name="T7" fmla="*/ 1438 h 21600"/>
                <a:gd name="T8" fmla="*/ 15121 w 21600"/>
                <a:gd name="T9" fmla="*/ 4156 h 21600"/>
                <a:gd name="T10" fmla="*/ 23223 w 21600"/>
                <a:gd name="T11" fmla="*/ 5516 h 21600"/>
                <a:gd name="T12" fmla="*/ 21035 w 21600"/>
                <a:gd name="T13" fmla="*/ 10942 h 21600"/>
                <a:gd name="T14" fmla="*/ 15609 w 21600"/>
                <a:gd name="T15" fmla="*/ 8754 h 21600"/>
                <a:gd name="T16" fmla="*/ 3163 w 21600"/>
                <a:gd name="T17" fmla="*/ 3163 h 21600"/>
                <a:gd name="T18" fmla="*/ 18437 w 21600"/>
                <a:gd name="T19" fmla="*/ 18437 h 21600"/>
              </a:gdLst>
              <a:ahLst/>
              <a:cxnLst>
                <a:cxn ang="0">
                  <a:pos x="T4" y="T5"/>
                </a:cxn>
                <a:cxn ang="0">
                  <a:pos x="T6" y="T7"/>
                </a:cxn>
                <a:cxn ang="0">
                  <a:pos x="T8" y="T9"/>
                </a:cxn>
                <a:cxn ang="0">
                  <a:pos x="T10" y="T11"/>
                </a:cxn>
                <a:cxn ang="0">
                  <a:pos x="T12" y="T13"/>
                </a:cxn>
                <a:cxn ang="0">
                  <a:pos x="T14" y="T15"/>
                </a:cxn>
              </a:cxnLst>
              <a:rect l="T16" t="T17" r="T18" b="T19"/>
              <a:pathLst>
                <a:path w="21600" h="21600">
                  <a:moveTo>
                    <a:pt x="18093" y="7698"/>
                  </a:moveTo>
                  <a:cubicBezTo>
                    <a:pt x="16849" y="4772"/>
                    <a:pt x="13978" y="2874"/>
                    <a:pt x="10800" y="2874"/>
                  </a:cubicBezTo>
                  <a:cubicBezTo>
                    <a:pt x="10759" y="2873"/>
                    <a:pt x="10719" y="2874"/>
                    <a:pt x="10679" y="2874"/>
                  </a:cubicBezTo>
                  <a:lnTo>
                    <a:pt x="10635" y="1"/>
                  </a:lnTo>
                  <a:cubicBezTo>
                    <a:pt x="10690" y="0"/>
                    <a:pt x="10745" y="-1"/>
                    <a:pt x="10800" y="0"/>
                  </a:cubicBezTo>
                  <a:cubicBezTo>
                    <a:pt x="15131" y="0"/>
                    <a:pt x="19043" y="2587"/>
                    <a:pt x="20738" y="6573"/>
                  </a:cubicBezTo>
                  <a:lnTo>
                    <a:pt x="23223" y="5516"/>
                  </a:lnTo>
                  <a:lnTo>
                    <a:pt x="21035" y="10942"/>
                  </a:lnTo>
                  <a:lnTo>
                    <a:pt x="15609" y="8754"/>
                  </a:lnTo>
                  <a:lnTo>
                    <a:pt x="18093" y="7698"/>
                  </a:lnTo>
                  <a:close/>
                </a:path>
              </a:pathLst>
            </a:custGeom>
            <a:gradFill rotWithShape="1">
              <a:gsLst>
                <a:gs pos="0">
                  <a:schemeClr val="accent2">
                    <a:gamma/>
                    <a:shade val="0"/>
                    <a:invGamma/>
                  </a:schemeClr>
                </a:gs>
                <a:gs pos="100000">
                  <a:schemeClr val="accent2"/>
                </a:gs>
              </a:gsLst>
              <a:lin ang="2700000" scaled="1"/>
            </a:gradFill>
            <a:ln w="9525">
              <a:noFill/>
              <a:miter lim="800000"/>
              <a:headEnd/>
              <a:tailEnd/>
            </a:ln>
            <a:effectLst/>
            <a:scene3d>
              <a:camera prst="legacyObliqueTopRight"/>
              <a:lightRig rig="legacyFlat3" dir="b"/>
            </a:scene3d>
            <a:sp3d extrusionH="176200" prstMaterial="legacyMatte">
              <a:bevelT w="13500" h="13500" prst="angle"/>
              <a:bevelB w="13500" h="13500" prst="angle"/>
              <a:extrusionClr>
                <a:schemeClr val="accent2"/>
              </a:extrusionClr>
            </a:sp3d>
          </p:spPr>
          <p:txBody>
            <a:bodyPr wrap="none" anchor="ctr">
              <a:flatTx/>
            </a:bodyPr>
            <a:lstStyle/>
            <a:p>
              <a:pPr eaLnBrk="0" fontAlgn="base" hangingPunct="0">
                <a:spcBef>
                  <a:spcPct val="0"/>
                </a:spcBef>
                <a:spcAft>
                  <a:spcPct val="0"/>
                </a:spcAft>
                <a:defRPr/>
              </a:pPr>
              <a:endParaRPr lang="ru-RU">
                <a:solidFill>
                  <a:srgbClr val="624D38"/>
                </a:solidFill>
                <a:latin typeface="Arial" charset="0"/>
              </a:endParaRPr>
            </a:p>
          </p:txBody>
        </p:sp>
      </p:grpSp>
      <p:sp>
        <p:nvSpPr>
          <p:cNvPr id="35854" name="Text Box 9"/>
          <p:cNvSpPr txBox="1">
            <a:spLocks noChangeArrowheads="1"/>
          </p:cNvSpPr>
          <p:nvPr/>
        </p:nvSpPr>
        <p:spPr bwMode="gray">
          <a:xfrm>
            <a:off x="58341" y="431800"/>
            <a:ext cx="2255044"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eaLnBrk="0" fontAlgn="base" hangingPunct="0">
              <a:spcBef>
                <a:spcPct val="0"/>
              </a:spcBef>
              <a:spcAft>
                <a:spcPct val="0"/>
              </a:spcAft>
            </a:pPr>
            <a:r>
              <a:rPr lang="ru-RU" sz="1400" b="1" dirty="0" smtClean="0">
                <a:solidFill>
                  <a:srgbClr val="412044"/>
                </a:solidFill>
                <a:latin typeface="Calibri" pitchFamily="34" charset="0"/>
              </a:rPr>
              <a:t>Изучить и проанализировать существующие в педагогической теории и практике подходы к организации проблемного обучения.</a:t>
            </a:r>
          </a:p>
        </p:txBody>
      </p:sp>
      <p:sp>
        <p:nvSpPr>
          <p:cNvPr id="35855" name="Text Box 20"/>
          <p:cNvSpPr txBox="1">
            <a:spLocks noChangeArrowheads="1"/>
          </p:cNvSpPr>
          <p:nvPr/>
        </p:nvSpPr>
        <p:spPr bwMode="auto">
          <a:xfrm>
            <a:off x="3069474" y="2687638"/>
            <a:ext cx="2550319" cy="289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eaLnBrk="0" fontAlgn="base" hangingPunct="0">
              <a:spcBef>
                <a:spcPct val="0"/>
              </a:spcBef>
              <a:spcAft>
                <a:spcPct val="0"/>
              </a:spcAft>
            </a:pPr>
            <a:r>
              <a:rPr lang="ru-RU" sz="2000" b="1" dirty="0" smtClean="0">
                <a:solidFill>
                  <a:srgbClr val="412044"/>
                </a:solidFill>
                <a:latin typeface="Calibri" pitchFamily="34" charset="0"/>
              </a:rPr>
              <a:t>        Цель:</a:t>
            </a:r>
          </a:p>
          <a:p>
            <a:pPr eaLnBrk="0" fontAlgn="base" hangingPunct="0">
              <a:spcBef>
                <a:spcPct val="0"/>
              </a:spcBef>
              <a:spcAft>
                <a:spcPct val="0"/>
              </a:spcAft>
            </a:pPr>
            <a:r>
              <a:rPr lang="ru-RU" b="1" dirty="0" smtClean="0">
                <a:solidFill>
                  <a:srgbClr val="412044"/>
                </a:solidFill>
                <a:latin typeface="Calibri" pitchFamily="34" charset="0"/>
              </a:rPr>
              <a:t>выявление и создание на уроках условий, способствующих формированию у учащихся основ умения учиться и способности к организации своей деятельности</a:t>
            </a:r>
          </a:p>
        </p:txBody>
      </p:sp>
      <p:sp>
        <p:nvSpPr>
          <p:cNvPr id="35856" name="Прямоугольник 23"/>
          <p:cNvSpPr>
            <a:spLocks noChangeArrowheads="1"/>
          </p:cNvSpPr>
          <p:nvPr/>
        </p:nvSpPr>
        <p:spPr bwMode="auto">
          <a:xfrm>
            <a:off x="117577" y="2147397"/>
            <a:ext cx="2049065" cy="2246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ru-RU" sz="1400" b="1" dirty="0" smtClean="0">
                <a:solidFill>
                  <a:srgbClr val="412044"/>
                </a:solidFill>
                <a:latin typeface="Calibri" pitchFamily="34" charset="0"/>
                <a:cs typeface="Times New Roman" pitchFamily="18" charset="0"/>
              </a:rPr>
              <a:t>Повысить результативность учебного процесса посредством использования развивающих технологий, которое способствуют повышению мотивации детей к обучению</a:t>
            </a:r>
            <a:endParaRPr lang="ru-RU" sz="1400" b="1" dirty="0" smtClean="0">
              <a:solidFill>
                <a:srgbClr val="412044"/>
              </a:solidFill>
              <a:latin typeface="Calibri" pitchFamily="34" charset="0"/>
            </a:endParaRPr>
          </a:p>
        </p:txBody>
      </p:sp>
      <p:sp>
        <p:nvSpPr>
          <p:cNvPr id="35857" name="Прямоугольник 24"/>
          <p:cNvSpPr>
            <a:spLocks noChangeArrowheads="1"/>
          </p:cNvSpPr>
          <p:nvPr/>
        </p:nvSpPr>
        <p:spPr bwMode="auto">
          <a:xfrm>
            <a:off x="2530121" y="477868"/>
            <a:ext cx="2097881" cy="16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fontAlgn="base" hangingPunct="0">
              <a:spcBef>
                <a:spcPct val="0"/>
              </a:spcBef>
              <a:spcAft>
                <a:spcPct val="0"/>
              </a:spcAft>
            </a:pPr>
            <a:r>
              <a:rPr lang="ru-RU" sz="1400" b="1" dirty="0" smtClean="0">
                <a:solidFill>
                  <a:srgbClr val="412044"/>
                </a:solidFill>
                <a:latin typeface="Calibri" pitchFamily="34" charset="0"/>
                <a:cs typeface="Times New Roman" pitchFamily="18" charset="0"/>
              </a:rPr>
              <a:t>Создать условия для принятия и освоения социальной роли учащихся не только в учебной, но и во внеурочной деятельности</a:t>
            </a:r>
            <a:endParaRPr lang="ru-RU" sz="1400" b="1" dirty="0" smtClean="0">
              <a:solidFill>
                <a:srgbClr val="412044"/>
              </a:solidFill>
              <a:latin typeface="Calibri" pitchFamily="34" charset="0"/>
            </a:endParaRPr>
          </a:p>
        </p:txBody>
      </p:sp>
      <p:sp>
        <p:nvSpPr>
          <p:cNvPr id="26" name="Прямоугольник 25"/>
          <p:cNvSpPr/>
          <p:nvPr/>
        </p:nvSpPr>
        <p:spPr>
          <a:xfrm>
            <a:off x="5508121" y="-47835"/>
            <a:ext cx="3253583" cy="646331"/>
          </a:xfrm>
          <a:prstGeom prst="rect">
            <a:avLst/>
          </a:prstGeom>
        </p:spPr>
        <p:txBody>
          <a:bodyPr wrap="none">
            <a:spAutoFit/>
          </a:bodyPr>
          <a:lstStyle/>
          <a:p>
            <a:pPr eaLnBrk="0" fontAlgn="base" hangingPunct="0">
              <a:spcBef>
                <a:spcPct val="0"/>
              </a:spcBef>
              <a:spcAft>
                <a:spcPct val="0"/>
              </a:spcAft>
              <a:defRPr/>
            </a:pPr>
            <a:r>
              <a:rPr lang="ru-RU" sz="3600" b="1" dirty="0">
                <a:solidFill>
                  <a:srgbClr val="C00000"/>
                </a:solidFill>
                <a:latin typeface="Times New Roman" pitchFamily="18" charset="0"/>
                <a:cs typeface="Times New Roman" pitchFamily="18" charset="0"/>
              </a:rPr>
              <a:t>Цель и задачи </a:t>
            </a:r>
            <a:endParaRPr lang="ru-RU" sz="3600" dirty="0">
              <a:solidFill>
                <a:srgbClr val="C00000"/>
              </a:solidFill>
              <a:latin typeface="Times New Roman" pitchFamily="18" charset="0"/>
              <a:cs typeface="Times New Roman" pitchFamily="18" charset="0"/>
            </a:endParaRPr>
          </a:p>
        </p:txBody>
      </p:sp>
    </p:spTree>
    <p:extLst>
      <p:ext uri="{BB962C8B-B14F-4D97-AF65-F5344CB8AC3E}">
        <p14:creationId xmlns:p14="http://schemas.microsoft.com/office/powerpoint/2010/main" val="3727597926"/>
      </p:ext>
    </p:extLst>
  </p:cSld>
  <p:clrMapOvr>
    <a:masterClrMapping/>
  </p:clrMapOvr>
  <p:transition spd="med">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Текст 2"/>
          <p:cNvSpPr>
            <a:spLocks noGrp="1"/>
          </p:cNvSpPr>
          <p:nvPr>
            <p:ph type="body" idx="1"/>
          </p:nvPr>
        </p:nvSpPr>
        <p:spPr/>
        <p:txBody>
          <a:bodyPr/>
          <a:lstStyle/>
          <a:p>
            <a:endParaRPr lang="ru-RU"/>
          </a:p>
        </p:txBody>
      </p:sp>
      <p:sp>
        <p:nvSpPr>
          <p:cNvPr id="4" name="Прямоугольник 1"/>
          <p:cNvSpPr>
            <a:spLocks noChangeArrowheads="1"/>
          </p:cNvSpPr>
          <p:nvPr/>
        </p:nvSpPr>
        <p:spPr bwMode="auto">
          <a:xfrm>
            <a:off x="250099" y="404664"/>
            <a:ext cx="8713788" cy="1077218"/>
          </a:xfrm>
          <a:prstGeom prst="rect">
            <a:avLst/>
          </a:prstGeom>
          <a:noFill/>
          <a:ln w="9525">
            <a:noFill/>
            <a:miter lim="800000"/>
            <a:headEnd/>
            <a:tailEnd/>
          </a:ln>
        </p:spPr>
        <p:txBody>
          <a:bodyPr>
            <a:spAutoFit/>
          </a:bodyPr>
          <a:lstStyle/>
          <a:p>
            <a:pPr algn="ctr"/>
            <a:r>
              <a:rPr lang="ru-RU" sz="3200" b="1" dirty="0">
                <a:solidFill>
                  <a:srgbClr val="C00000"/>
                </a:solidFill>
                <a:latin typeface="Times New Roman" pitchFamily="18" charset="0"/>
                <a:cs typeface="Times New Roman" pitchFamily="18" charset="0"/>
              </a:rPr>
              <a:t>УМК </a:t>
            </a:r>
            <a:r>
              <a:rPr lang="ru-RU" sz="3200" b="1" dirty="0" smtClean="0">
                <a:solidFill>
                  <a:srgbClr val="C00000"/>
                </a:solidFill>
                <a:latin typeface="Times New Roman" pitchFamily="18" charset="0"/>
                <a:cs typeface="Times New Roman" pitchFamily="18" charset="0"/>
              </a:rPr>
              <a:t>«Школа России», «</a:t>
            </a:r>
            <a:r>
              <a:rPr lang="ru-RU" sz="3200" b="1" dirty="0">
                <a:solidFill>
                  <a:srgbClr val="C00000"/>
                </a:solidFill>
                <a:latin typeface="Times New Roman" pitchFamily="18" charset="0"/>
                <a:cs typeface="Times New Roman" pitchFamily="18" charset="0"/>
              </a:rPr>
              <a:t>Планета знаний</a:t>
            </a:r>
            <a:r>
              <a:rPr lang="ru-RU" sz="3200" b="1" dirty="0" smtClean="0">
                <a:solidFill>
                  <a:srgbClr val="C00000"/>
                </a:solidFill>
                <a:latin typeface="Times New Roman" pitchFamily="18" charset="0"/>
                <a:cs typeface="Times New Roman" pitchFamily="18" charset="0"/>
              </a:rPr>
              <a:t>», </a:t>
            </a:r>
          </a:p>
          <a:p>
            <a:pPr algn="ctr"/>
            <a:r>
              <a:rPr lang="ru-RU" sz="3200" b="1" dirty="0" smtClean="0">
                <a:solidFill>
                  <a:srgbClr val="C00000"/>
                </a:solidFill>
                <a:latin typeface="Times New Roman" pitchFamily="18" charset="0"/>
                <a:cs typeface="Times New Roman" pitchFamily="18" charset="0"/>
              </a:rPr>
              <a:t>«</a:t>
            </a:r>
            <a:r>
              <a:rPr lang="ru-RU" sz="3200" b="1" dirty="0">
                <a:solidFill>
                  <a:srgbClr val="C00000"/>
                </a:solidFill>
                <a:latin typeface="Times New Roman" pitchFamily="18" charset="0"/>
                <a:cs typeface="Times New Roman" pitchFamily="18" charset="0"/>
              </a:rPr>
              <a:t>Перспективная начальная школа</a:t>
            </a:r>
            <a:r>
              <a:rPr lang="ru-RU" sz="3200" b="1" dirty="0" smtClean="0">
                <a:solidFill>
                  <a:srgbClr val="C00000"/>
                </a:solidFill>
                <a:latin typeface="Times New Roman" pitchFamily="18" charset="0"/>
                <a:cs typeface="Times New Roman" pitchFamily="18" charset="0"/>
              </a:rPr>
              <a:t>».</a:t>
            </a:r>
            <a:endParaRPr lang="ru-RU" sz="3200" b="1" dirty="0">
              <a:solidFill>
                <a:srgbClr val="C00000"/>
              </a:solidFill>
              <a:latin typeface="Times New Roman" pitchFamily="18" charset="0"/>
              <a:cs typeface="Times New Roman" pitchFamily="18" charset="0"/>
            </a:endParaRPr>
          </a:p>
        </p:txBody>
      </p:sp>
      <p:pic>
        <p:nvPicPr>
          <p:cNvPr id="5" name="Рисунок 4" descr="new_p_2.jpg"/>
          <p:cNvPicPr>
            <a:picLocks noChangeAspect="1"/>
          </p:cNvPicPr>
          <p:nvPr/>
        </p:nvPicPr>
        <p:blipFill>
          <a:blip r:embed="rId2"/>
          <a:srcRect/>
          <a:stretch>
            <a:fillRect/>
          </a:stretch>
        </p:blipFill>
        <p:spPr bwMode="auto">
          <a:xfrm rot="-824901">
            <a:off x="496888" y="2185988"/>
            <a:ext cx="2654300" cy="3706812"/>
          </a:xfrm>
          <a:prstGeom prst="rect">
            <a:avLst/>
          </a:prstGeom>
          <a:noFill/>
          <a:ln w="9525">
            <a:noFill/>
            <a:miter lim="800000"/>
            <a:headEnd/>
            <a:tailEnd/>
          </a:ln>
        </p:spPr>
      </p:pic>
      <p:pic>
        <p:nvPicPr>
          <p:cNvPr id="6" name="Рисунок 5" descr="new_p_3.jpg"/>
          <p:cNvPicPr>
            <a:picLocks noChangeAspect="1"/>
          </p:cNvPicPr>
          <p:nvPr/>
        </p:nvPicPr>
        <p:blipFill>
          <a:blip r:embed="rId3"/>
          <a:srcRect/>
          <a:stretch>
            <a:fillRect/>
          </a:stretch>
        </p:blipFill>
        <p:spPr bwMode="auto">
          <a:xfrm>
            <a:off x="3348038" y="1944688"/>
            <a:ext cx="1790700" cy="2381250"/>
          </a:xfrm>
          <a:prstGeom prst="rect">
            <a:avLst/>
          </a:prstGeom>
          <a:noFill/>
          <a:ln w="9525">
            <a:noFill/>
            <a:miter lim="800000"/>
            <a:headEnd/>
            <a:tailEnd/>
          </a:ln>
        </p:spPr>
      </p:pic>
      <p:pic>
        <p:nvPicPr>
          <p:cNvPr id="7" name="Рисунок 6" descr="new_p_1.jpg"/>
          <p:cNvPicPr>
            <a:picLocks noChangeAspect="1"/>
          </p:cNvPicPr>
          <p:nvPr/>
        </p:nvPicPr>
        <p:blipFill>
          <a:blip r:embed="rId4"/>
          <a:srcRect/>
          <a:stretch>
            <a:fillRect/>
          </a:stretch>
        </p:blipFill>
        <p:spPr bwMode="auto">
          <a:xfrm rot="1226222">
            <a:off x="5427663" y="2146300"/>
            <a:ext cx="2968625" cy="3786188"/>
          </a:xfrm>
          <a:prstGeom prst="rect">
            <a:avLst/>
          </a:prstGeom>
          <a:noFill/>
          <a:ln w="9525">
            <a:noFill/>
            <a:miter lim="800000"/>
            <a:headEnd/>
            <a:tailEnd/>
          </a:ln>
        </p:spPr>
      </p:pic>
    </p:spTree>
    <p:extLst>
      <p:ext uri="{BB962C8B-B14F-4D97-AF65-F5344CB8AC3E}">
        <p14:creationId xmlns:p14="http://schemas.microsoft.com/office/powerpoint/2010/main" val="211438170"/>
      </p:ext>
    </p:ext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43608" y="1011772"/>
            <a:ext cx="7812360" cy="2952328"/>
          </a:xfrm>
        </p:spPr>
        <p:txBody>
          <a:bodyPr>
            <a:normAutofit/>
          </a:bodyPr>
          <a:lstStyle/>
          <a:p>
            <a:pPr algn="r"/>
            <a:r>
              <a:rPr lang="ru-RU" sz="3600" b="1" i="1" dirty="0" smtClean="0">
                <a:solidFill>
                  <a:srgbClr val="0000FF"/>
                </a:solidFill>
                <a:latin typeface="Times New Roman" pitchFamily="18" charset="0"/>
                <a:cs typeface="Times New Roman" pitchFamily="18" charset="0"/>
              </a:rPr>
              <a:t>«</a:t>
            </a:r>
            <a:r>
              <a:rPr lang="ru-RU" sz="3600" b="1" i="1" dirty="0">
                <a:solidFill>
                  <a:srgbClr val="0000FF"/>
                </a:solidFill>
                <a:latin typeface="Times New Roman" pitchFamily="18" charset="0"/>
                <a:cs typeface="Times New Roman" pitchFamily="18" charset="0"/>
              </a:rPr>
              <a:t>Мои ученики будут узнавать новое не от меня, они будут открывать это новое </a:t>
            </a:r>
            <a:r>
              <a:rPr lang="ru-RU" sz="3600" b="1" i="1" dirty="0" smtClean="0">
                <a:solidFill>
                  <a:srgbClr val="0000FF"/>
                </a:solidFill>
                <a:latin typeface="Times New Roman" pitchFamily="18" charset="0"/>
                <a:cs typeface="Times New Roman" pitchFamily="18" charset="0"/>
              </a:rPr>
              <a:t>сами»</a:t>
            </a:r>
            <a:br>
              <a:rPr lang="ru-RU" sz="3600" b="1" i="1" dirty="0" smtClean="0">
                <a:solidFill>
                  <a:srgbClr val="0000FF"/>
                </a:solidFill>
                <a:latin typeface="Times New Roman" pitchFamily="18" charset="0"/>
                <a:cs typeface="Times New Roman" pitchFamily="18" charset="0"/>
              </a:rPr>
            </a:br>
            <a:r>
              <a:rPr lang="ru-RU" sz="3600" b="1" i="1" dirty="0" smtClean="0">
                <a:solidFill>
                  <a:srgbClr val="0000FF"/>
                </a:solidFill>
                <a:latin typeface="Times New Roman" pitchFamily="18" charset="0"/>
                <a:cs typeface="Times New Roman" pitchFamily="18" charset="0"/>
              </a:rPr>
              <a:t/>
            </a:r>
            <a:br>
              <a:rPr lang="ru-RU" sz="3600" b="1" i="1" dirty="0" smtClean="0">
                <a:solidFill>
                  <a:srgbClr val="0000FF"/>
                </a:solidFill>
                <a:latin typeface="Times New Roman" pitchFamily="18" charset="0"/>
                <a:cs typeface="Times New Roman" pitchFamily="18" charset="0"/>
              </a:rPr>
            </a:br>
            <a:r>
              <a:rPr lang="ru-RU" sz="2400" b="1" i="1" dirty="0" smtClean="0">
                <a:solidFill>
                  <a:srgbClr val="0000FF"/>
                </a:solidFill>
                <a:latin typeface="Times New Roman" pitchFamily="18" charset="0"/>
                <a:cs typeface="Times New Roman" pitchFamily="18" charset="0"/>
              </a:rPr>
              <a:t>Иоганн Генрих Песталоцци</a:t>
            </a:r>
            <a:r>
              <a:rPr lang="ru-RU" sz="2400" b="1" i="1" dirty="0">
                <a:solidFill>
                  <a:srgbClr val="0000FF"/>
                </a:solidFill>
                <a:latin typeface="Times New Roman" pitchFamily="18" charset="0"/>
                <a:cs typeface="Times New Roman" pitchFamily="18" charset="0"/>
              </a:rPr>
              <a:t/>
            </a:r>
            <a:br>
              <a:rPr lang="ru-RU" sz="2400" b="1" i="1" dirty="0">
                <a:solidFill>
                  <a:srgbClr val="0000FF"/>
                </a:solidFill>
                <a:latin typeface="Times New Roman" pitchFamily="18" charset="0"/>
                <a:cs typeface="Times New Roman" pitchFamily="18" charset="0"/>
              </a:rPr>
            </a:br>
            <a:endParaRPr lang="ru-RU" sz="2400" b="1" i="1" dirty="0">
              <a:solidFill>
                <a:srgbClr val="0000FF"/>
              </a:solidFill>
              <a:latin typeface="Times New Roman" pitchFamily="18" charset="0"/>
              <a:cs typeface="Times New Roman" pitchFamily="18" charset="0"/>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352" y="3858379"/>
            <a:ext cx="3603625" cy="29191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6" descr="Картинка 5 из 42249">
            <a:hlinkClick r:id="rId3"/>
          </p:cNvPr>
          <p:cNvPicPr>
            <a:picLocks noChangeAspect="1" noChangeArrowheads="1"/>
          </p:cNvPicPr>
          <p:nvPr/>
        </p:nvPicPr>
        <p:blipFill>
          <a:blip r:embed="rId4"/>
          <a:srcRect/>
          <a:stretch>
            <a:fillRect/>
          </a:stretch>
        </p:blipFill>
        <p:spPr bwMode="auto">
          <a:xfrm>
            <a:off x="3131840" y="4044164"/>
            <a:ext cx="2852936" cy="2265156"/>
          </a:xfrm>
          <a:prstGeom prst="rect">
            <a:avLst/>
          </a:prstGeom>
          <a:ln>
            <a:noFill/>
          </a:ln>
          <a:effectLst>
            <a:outerShdw blurRad="292100" dist="139700" dir="2700000" algn="tl" rotWithShape="0">
              <a:srgbClr val="333333">
                <a:alpha val="65000"/>
              </a:srgbClr>
            </a:outerShdw>
          </a:effectLst>
        </p:spPr>
      </p:pic>
      <p:pic>
        <p:nvPicPr>
          <p:cNvPr id="6"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84775" y="3930253"/>
            <a:ext cx="3481387" cy="2869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539552" y="116632"/>
            <a:ext cx="7776864" cy="707886"/>
          </a:xfrm>
          <a:prstGeom prst="rect">
            <a:avLst/>
          </a:prstGeom>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4000" b="1" i="0" u="none" strike="noStrike" kern="0" cap="none" spc="0" normalizeH="0" baseline="0" noProof="0" dirty="0" smtClean="0">
                <a:ln>
                  <a:noFill/>
                </a:ln>
                <a:solidFill>
                  <a:srgbClr val="C00000"/>
                </a:solidFill>
                <a:effectLst/>
                <a:uLnTx/>
                <a:uFillTx/>
                <a:latin typeface="Times New Roman" pitchFamily="18" charset="0"/>
                <a:cs typeface="Times New Roman" pitchFamily="18" charset="0"/>
              </a:rPr>
              <a:t>НАУЧИТЬ  УЧИТЬСЯ</a:t>
            </a:r>
            <a:endParaRPr kumimoji="0" lang="ru-RU" sz="1800" b="1" i="0" u="none" strike="noStrike" kern="0" cap="none" spc="0" normalizeH="0" baseline="0" noProof="0" dirty="0" smtClean="0">
              <a:ln>
                <a:noFill/>
              </a:ln>
              <a:solidFill>
                <a:srgbClr val="C00000"/>
              </a:solidFill>
              <a:effectLst/>
              <a:uLnTx/>
              <a:uFillTx/>
              <a:latin typeface="Times New Roman" pitchFamily="18" charset="0"/>
              <a:cs typeface="Times New Roman" pitchFamily="18" charset="0"/>
            </a:endParaRPr>
          </a:p>
        </p:txBody>
      </p:sp>
    </p:spTree>
    <p:extLst>
      <p:ext uri="{BB962C8B-B14F-4D97-AF65-F5344CB8AC3E}">
        <p14:creationId xmlns:p14="http://schemas.microsoft.com/office/powerpoint/2010/main" val="1330834790"/>
      </p:ext>
    </p:extLst>
  </p:cSld>
  <p:clrMapOvr>
    <a:masterClrMapping/>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1"/>
          <p:cNvGrpSpPr>
            <a:grpSpLocks/>
          </p:cNvGrpSpPr>
          <p:nvPr/>
        </p:nvGrpSpPr>
        <p:grpSpPr bwMode="auto">
          <a:xfrm>
            <a:off x="166325" y="1500188"/>
            <a:ext cx="8786813" cy="5357812"/>
            <a:chOff x="-16" y="927"/>
            <a:chExt cx="5796" cy="2993"/>
          </a:xfrm>
        </p:grpSpPr>
        <p:sp>
          <p:nvSpPr>
            <p:cNvPr id="6150" name="Text Box 6"/>
            <p:cNvSpPr txBox="1">
              <a:spLocks noChangeArrowheads="1"/>
            </p:cNvSpPr>
            <p:nvPr/>
          </p:nvSpPr>
          <p:spPr bwMode="gray">
            <a:xfrm>
              <a:off x="2629" y="1969"/>
              <a:ext cx="122" cy="206"/>
            </a:xfrm>
            <a:prstGeom prst="rect">
              <a:avLst/>
            </a:prstGeom>
            <a:noFill/>
            <a:ln w="9525">
              <a:noFill/>
              <a:miter lim="800000"/>
              <a:headEnd/>
              <a:tailEnd/>
            </a:ln>
          </p:spPr>
          <p:txBody>
            <a:bodyPr wrap="none">
              <a:spAutoFit/>
            </a:bodyPr>
            <a:lstStyle/>
            <a:p>
              <a:pPr algn="ctr" eaLnBrk="0" hangingPunct="0"/>
              <a:endParaRPr lang="ru-RU">
                <a:solidFill>
                  <a:prstClr val="white"/>
                </a:solidFill>
              </a:endParaRPr>
            </a:p>
          </p:txBody>
        </p:sp>
        <p:sp>
          <p:nvSpPr>
            <p:cNvPr id="6151" name="Text Box 7"/>
            <p:cNvSpPr txBox="1">
              <a:spLocks noChangeArrowheads="1"/>
            </p:cNvSpPr>
            <p:nvPr/>
          </p:nvSpPr>
          <p:spPr bwMode="gray">
            <a:xfrm>
              <a:off x="2703" y="2305"/>
              <a:ext cx="373" cy="206"/>
            </a:xfrm>
            <a:prstGeom prst="rect">
              <a:avLst/>
            </a:prstGeom>
            <a:noFill/>
            <a:ln w="9525">
              <a:noFill/>
              <a:miter lim="800000"/>
              <a:headEnd/>
              <a:tailEnd/>
            </a:ln>
          </p:spPr>
          <p:txBody>
            <a:bodyPr wrap="none">
              <a:spAutoFit/>
            </a:bodyPr>
            <a:lstStyle/>
            <a:p>
              <a:pPr algn="ctr" eaLnBrk="0" hangingPunct="0"/>
              <a:r>
                <a:rPr lang="en-US">
                  <a:solidFill>
                    <a:prstClr val="white"/>
                  </a:solidFill>
                </a:rPr>
                <a:t>Text</a:t>
              </a:r>
            </a:p>
          </p:txBody>
        </p:sp>
        <p:sp>
          <p:nvSpPr>
            <p:cNvPr id="6152" name="Text Box 8"/>
            <p:cNvSpPr txBox="1">
              <a:spLocks noChangeArrowheads="1"/>
            </p:cNvSpPr>
            <p:nvPr/>
          </p:nvSpPr>
          <p:spPr bwMode="gray">
            <a:xfrm>
              <a:off x="2703" y="2641"/>
              <a:ext cx="373" cy="206"/>
            </a:xfrm>
            <a:prstGeom prst="rect">
              <a:avLst/>
            </a:prstGeom>
            <a:noFill/>
            <a:ln w="9525">
              <a:noFill/>
              <a:miter lim="800000"/>
              <a:headEnd/>
              <a:tailEnd/>
            </a:ln>
          </p:spPr>
          <p:txBody>
            <a:bodyPr wrap="none">
              <a:spAutoFit/>
            </a:bodyPr>
            <a:lstStyle/>
            <a:p>
              <a:pPr algn="ctr" eaLnBrk="0" hangingPunct="0"/>
              <a:r>
                <a:rPr lang="en-US">
                  <a:solidFill>
                    <a:prstClr val="white"/>
                  </a:solidFill>
                </a:rPr>
                <a:t>Text</a:t>
              </a:r>
            </a:p>
          </p:txBody>
        </p:sp>
        <p:sp>
          <p:nvSpPr>
            <p:cNvPr id="45065" name="AutoShape 9"/>
            <p:cNvSpPr>
              <a:spLocks noChangeArrowheads="1"/>
            </p:cNvSpPr>
            <p:nvPr/>
          </p:nvSpPr>
          <p:spPr bwMode="gray">
            <a:xfrm>
              <a:off x="1872" y="1680"/>
              <a:ext cx="336" cy="1297"/>
            </a:xfrm>
            <a:prstGeom prst="leftArrow">
              <a:avLst>
                <a:gd name="adj1" fmla="val 65583"/>
                <a:gd name="adj2" fmla="val 65181"/>
              </a:avLst>
            </a:prstGeom>
            <a:gradFill rotWithShape="1">
              <a:gsLst>
                <a:gs pos="0">
                  <a:schemeClr val="bg2"/>
                </a:gs>
                <a:gs pos="100000">
                  <a:schemeClr val="bg2">
                    <a:gamma/>
                    <a:shade val="46275"/>
                    <a:invGamma/>
                    <a:alpha val="12000"/>
                  </a:schemeClr>
                </a:gs>
              </a:gsLst>
              <a:lin ang="0" scaled="1"/>
            </a:gradFill>
            <a:ln w="9525">
              <a:noFill/>
              <a:miter lim="800000"/>
              <a:headEnd/>
              <a:tailEnd/>
            </a:ln>
            <a:effectLst/>
          </p:spPr>
          <p:txBody>
            <a:bodyPr wrap="none" anchor="ctr"/>
            <a:lstStyle/>
            <a:p>
              <a:pPr>
                <a:defRPr/>
              </a:pPr>
              <a:endParaRPr lang="ru-RU">
                <a:solidFill>
                  <a:prstClr val="black"/>
                </a:solidFill>
              </a:endParaRPr>
            </a:p>
          </p:txBody>
        </p:sp>
        <p:sp>
          <p:nvSpPr>
            <p:cNvPr id="6154" name="AutoShape 10"/>
            <p:cNvSpPr>
              <a:spLocks noChangeArrowheads="1"/>
            </p:cNvSpPr>
            <p:nvPr/>
          </p:nvSpPr>
          <p:spPr bwMode="auto">
            <a:xfrm>
              <a:off x="-16" y="1344"/>
              <a:ext cx="1792" cy="1968"/>
            </a:xfrm>
            <a:prstGeom prst="roundRect">
              <a:avLst>
                <a:gd name="adj" fmla="val 16667"/>
              </a:avLst>
            </a:prstGeom>
            <a:noFill/>
            <a:ln w="38100">
              <a:solidFill>
                <a:schemeClr val="tx1"/>
              </a:solidFill>
              <a:round/>
              <a:headEnd/>
              <a:tailEnd/>
            </a:ln>
          </p:spPr>
          <p:txBody>
            <a:bodyPr wrap="none" anchor="ctr"/>
            <a:lstStyle/>
            <a:p>
              <a:pPr algn="ctr" eaLnBrk="0" hangingPunct="0"/>
              <a:endParaRPr lang="ru-RU">
                <a:solidFill>
                  <a:prstClr val="black"/>
                </a:solidFill>
                <a:latin typeface="Verdana" pitchFamily="34" charset="0"/>
              </a:endParaRPr>
            </a:p>
          </p:txBody>
        </p:sp>
        <p:sp>
          <p:nvSpPr>
            <p:cNvPr id="6155" name="Text Box 11"/>
            <p:cNvSpPr txBox="1">
              <a:spLocks noChangeArrowheads="1"/>
            </p:cNvSpPr>
            <p:nvPr/>
          </p:nvSpPr>
          <p:spPr bwMode="auto">
            <a:xfrm>
              <a:off x="-16" y="1488"/>
              <a:ext cx="1744" cy="825"/>
            </a:xfrm>
            <a:prstGeom prst="rect">
              <a:avLst/>
            </a:prstGeom>
            <a:noFill/>
            <a:ln w="9525">
              <a:noFill/>
              <a:miter lim="800000"/>
              <a:headEnd/>
              <a:tailEnd/>
            </a:ln>
          </p:spPr>
          <p:txBody>
            <a:bodyPr>
              <a:spAutoFit/>
            </a:bodyPr>
            <a:lstStyle/>
            <a:p>
              <a:pPr algn="ctr" eaLnBrk="0" hangingPunct="0"/>
              <a:endParaRPr lang="ru-RU" b="1" dirty="0">
                <a:solidFill>
                  <a:srgbClr val="001D3A"/>
                </a:solidFill>
                <a:latin typeface="Verdana" pitchFamily="34" charset="0"/>
              </a:endParaRPr>
            </a:p>
            <a:p>
              <a:pPr algn="ctr" eaLnBrk="0" hangingPunct="0"/>
              <a:endParaRPr lang="ru-RU" b="1" dirty="0">
                <a:solidFill>
                  <a:srgbClr val="001D3A"/>
                </a:solidFill>
                <a:latin typeface="Verdana" pitchFamily="34" charset="0"/>
              </a:endParaRPr>
            </a:p>
            <a:p>
              <a:pPr algn="ctr" eaLnBrk="0" hangingPunct="0"/>
              <a:r>
                <a:rPr lang="ru-RU" b="1" dirty="0">
                  <a:solidFill>
                    <a:srgbClr val="0000FF"/>
                  </a:solidFill>
                  <a:latin typeface="Verdana" pitchFamily="34" charset="0"/>
                </a:rPr>
                <a:t>Какова деятельность – такова и личность</a:t>
              </a:r>
            </a:p>
          </p:txBody>
        </p:sp>
        <p:sp>
          <p:nvSpPr>
            <p:cNvPr id="6156" name="AutoShape 12"/>
            <p:cNvSpPr>
              <a:spLocks noChangeArrowheads="1"/>
            </p:cNvSpPr>
            <p:nvPr/>
          </p:nvSpPr>
          <p:spPr bwMode="auto">
            <a:xfrm>
              <a:off x="3888" y="1344"/>
              <a:ext cx="1892" cy="1968"/>
            </a:xfrm>
            <a:prstGeom prst="roundRect">
              <a:avLst>
                <a:gd name="adj" fmla="val 16667"/>
              </a:avLst>
            </a:prstGeom>
            <a:noFill/>
            <a:ln w="38100">
              <a:solidFill>
                <a:schemeClr val="tx1"/>
              </a:solidFill>
              <a:round/>
              <a:headEnd/>
              <a:tailEnd/>
            </a:ln>
          </p:spPr>
          <p:txBody>
            <a:bodyPr wrap="none" anchor="ctr"/>
            <a:lstStyle/>
            <a:p>
              <a:pPr algn="ctr" eaLnBrk="0" hangingPunct="0"/>
              <a:endParaRPr lang="ru-RU">
                <a:solidFill>
                  <a:prstClr val="black"/>
                </a:solidFill>
                <a:latin typeface="Verdana" pitchFamily="34" charset="0"/>
              </a:endParaRPr>
            </a:p>
          </p:txBody>
        </p:sp>
        <p:sp>
          <p:nvSpPr>
            <p:cNvPr id="6157" name="Text Box 13"/>
            <p:cNvSpPr txBox="1">
              <a:spLocks noChangeArrowheads="1"/>
            </p:cNvSpPr>
            <p:nvPr/>
          </p:nvSpPr>
          <p:spPr bwMode="auto">
            <a:xfrm>
              <a:off x="3984" y="1565"/>
              <a:ext cx="1796" cy="671"/>
            </a:xfrm>
            <a:prstGeom prst="rect">
              <a:avLst/>
            </a:prstGeom>
            <a:noFill/>
            <a:ln w="9525">
              <a:noFill/>
              <a:miter lim="800000"/>
              <a:headEnd/>
              <a:tailEnd/>
            </a:ln>
          </p:spPr>
          <p:txBody>
            <a:bodyPr>
              <a:spAutoFit/>
            </a:bodyPr>
            <a:lstStyle/>
            <a:p>
              <a:pPr algn="ctr" eaLnBrk="0" hangingPunct="0"/>
              <a:endParaRPr lang="ru-RU" b="1" dirty="0">
                <a:solidFill>
                  <a:srgbClr val="001D3A"/>
                </a:solidFill>
                <a:latin typeface="Verdana" pitchFamily="34" charset="0"/>
              </a:endParaRPr>
            </a:p>
            <a:p>
              <a:pPr algn="ctr" eaLnBrk="0" hangingPunct="0"/>
              <a:endParaRPr lang="ru-RU" b="1" dirty="0">
                <a:solidFill>
                  <a:srgbClr val="0000FF"/>
                </a:solidFill>
                <a:latin typeface="Verdana" pitchFamily="34" charset="0"/>
              </a:endParaRPr>
            </a:p>
            <a:p>
              <a:pPr algn="ctr" eaLnBrk="0" hangingPunct="0"/>
              <a:r>
                <a:rPr lang="ru-RU" b="1" dirty="0">
                  <a:solidFill>
                    <a:srgbClr val="0000FF"/>
                  </a:solidFill>
                  <a:latin typeface="Verdana" pitchFamily="34" charset="0"/>
                </a:rPr>
                <a:t>Вне деятельности нет личности</a:t>
              </a:r>
            </a:p>
          </p:txBody>
        </p:sp>
        <p:sp>
          <p:nvSpPr>
            <p:cNvPr id="45070" name="AutoShape 14"/>
            <p:cNvSpPr>
              <a:spLocks noChangeArrowheads="1"/>
            </p:cNvSpPr>
            <p:nvPr/>
          </p:nvSpPr>
          <p:spPr bwMode="gray">
            <a:xfrm>
              <a:off x="3458" y="1680"/>
              <a:ext cx="334" cy="1297"/>
            </a:xfrm>
            <a:prstGeom prst="rightArrow">
              <a:avLst>
                <a:gd name="adj1" fmla="val 67750"/>
                <a:gd name="adj2" fmla="val 66167"/>
              </a:avLst>
            </a:prstGeom>
            <a:gradFill rotWithShape="1">
              <a:gsLst>
                <a:gs pos="0">
                  <a:schemeClr val="bg2">
                    <a:gamma/>
                    <a:shade val="46275"/>
                    <a:invGamma/>
                    <a:alpha val="12000"/>
                  </a:schemeClr>
                </a:gs>
                <a:gs pos="100000">
                  <a:schemeClr val="bg2"/>
                </a:gs>
              </a:gsLst>
              <a:lin ang="0" scaled="1"/>
            </a:gradFill>
            <a:ln w="9525">
              <a:noFill/>
              <a:miter lim="800000"/>
              <a:headEnd/>
              <a:tailEnd/>
            </a:ln>
            <a:effectLst/>
          </p:spPr>
          <p:txBody>
            <a:bodyPr wrap="none" anchor="ctr"/>
            <a:lstStyle/>
            <a:p>
              <a:pPr>
                <a:defRPr/>
              </a:pPr>
              <a:endParaRPr lang="ru-RU">
                <a:solidFill>
                  <a:prstClr val="black"/>
                </a:solidFill>
              </a:endParaRPr>
            </a:p>
          </p:txBody>
        </p:sp>
        <p:sp>
          <p:nvSpPr>
            <p:cNvPr id="45071" name="AutoShape 15"/>
            <p:cNvSpPr>
              <a:spLocks noChangeArrowheads="1"/>
            </p:cNvSpPr>
            <p:nvPr/>
          </p:nvSpPr>
          <p:spPr bwMode="gray">
            <a:xfrm>
              <a:off x="1822" y="927"/>
              <a:ext cx="1920" cy="869"/>
            </a:xfrm>
            <a:prstGeom prst="can">
              <a:avLst>
                <a:gd name="adj" fmla="val 27866"/>
              </a:avLst>
            </a:prstGeom>
            <a:gradFill rotWithShape="1">
              <a:gsLst>
                <a:gs pos="0">
                  <a:schemeClr val="accent2">
                    <a:gamma/>
                    <a:shade val="46275"/>
                    <a:invGamma/>
                  </a:schemeClr>
                </a:gs>
                <a:gs pos="50000">
                  <a:schemeClr val="accent2"/>
                </a:gs>
                <a:gs pos="100000">
                  <a:schemeClr val="accent2">
                    <a:gamma/>
                    <a:shade val="46275"/>
                    <a:invGamma/>
                  </a:schemeClr>
                </a:gs>
              </a:gsLst>
              <a:lin ang="0" scaled="1"/>
            </a:gradFill>
            <a:ln w="9525">
              <a:noFill/>
              <a:round/>
              <a:headEnd/>
              <a:tailEnd/>
            </a:ln>
            <a:effectLst/>
          </p:spPr>
          <p:txBody>
            <a:bodyPr wrap="none" anchor="ctr"/>
            <a:lstStyle/>
            <a:p>
              <a:pPr>
                <a:defRPr/>
              </a:pPr>
              <a:endParaRPr lang="ru-RU">
                <a:solidFill>
                  <a:prstClr val="black"/>
                </a:solidFill>
              </a:endParaRPr>
            </a:p>
          </p:txBody>
        </p:sp>
        <p:sp>
          <p:nvSpPr>
            <p:cNvPr id="45072" name="AutoShape 16"/>
            <p:cNvSpPr>
              <a:spLocks noChangeArrowheads="1"/>
            </p:cNvSpPr>
            <p:nvPr/>
          </p:nvSpPr>
          <p:spPr bwMode="gray">
            <a:xfrm>
              <a:off x="2283" y="1440"/>
              <a:ext cx="1108" cy="336"/>
            </a:xfrm>
            <a:prstGeom prst="upArrow">
              <a:avLst>
                <a:gd name="adj1" fmla="val 68380"/>
                <a:gd name="adj2" fmla="val 70833"/>
              </a:avLst>
            </a:prstGeom>
            <a:gradFill rotWithShape="1">
              <a:gsLst>
                <a:gs pos="0">
                  <a:schemeClr val="bg2"/>
                </a:gs>
                <a:gs pos="100000">
                  <a:schemeClr val="bg2">
                    <a:gamma/>
                    <a:tint val="63529"/>
                    <a:invGamma/>
                    <a:alpha val="12000"/>
                  </a:schemeClr>
                </a:gs>
              </a:gsLst>
              <a:lin ang="5400000" scaled="1"/>
            </a:gradFill>
            <a:ln w="9525">
              <a:noFill/>
              <a:miter lim="800000"/>
              <a:headEnd/>
              <a:tailEnd/>
            </a:ln>
            <a:effectLst/>
          </p:spPr>
          <p:txBody>
            <a:bodyPr wrap="none" anchor="ctr"/>
            <a:lstStyle/>
            <a:p>
              <a:pPr>
                <a:defRPr/>
              </a:pPr>
              <a:endParaRPr lang="ru-RU">
                <a:solidFill>
                  <a:prstClr val="black"/>
                </a:solidFill>
              </a:endParaRPr>
            </a:p>
          </p:txBody>
        </p:sp>
        <p:sp>
          <p:nvSpPr>
            <p:cNvPr id="6161" name="Text Box 17"/>
            <p:cNvSpPr txBox="1">
              <a:spLocks noChangeArrowheads="1"/>
            </p:cNvSpPr>
            <p:nvPr/>
          </p:nvSpPr>
          <p:spPr bwMode="gray">
            <a:xfrm>
              <a:off x="1933" y="1314"/>
              <a:ext cx="1755" cy="258"/>
            </a:xfrm>
            <a:prstGeom prst="rect">
              <a:avLst/>
            </a:prstGeom>
            <a:noFill/>
            <a:ln w="9525">
              <a:noFill/>
              <a:miter lim="800000"/>
              <a:headEnd/>
              <a:tailEnd/>
            </a:ln>
          </p:spPr>
          <p:txBody>
            <a:bodyPr>
              <a:spAutoFit/>
            </a:bodyPr>
            <a:lstStyle/>
            <a:p>
              <a:pPr algn="ctr" eaLnBrk="0" hangingPunct="0"/>
              <a:r>
                <a:rPr lang="ru-RU" sz="2400" dirty="0">
                  <a:solidFill>
                    <a:prstClr val="white"/>
                  </a:solidFill>
                </a:rPr>
                <a:t>деятельность</a:t>
              </a:r>
              <a:endParaRPr lang="en-US" sz="2400" dirty="0">
                <a:solidFill>
                  <a:prstClr val="white"/>
                </a:solidFill>
              </a:endParaRPr>
            </a:p>
          </p:txBody>
        </p:sp>
        <p:sp>
          <p:nvSpPr>
            <p:cNvPr id="6162" name="AutoShape 18"/>
            <p:cNvSpPr>
              <a:spLocks noChangeArrowheads="1"/>
            </p:cNvSpPr>
            <p:nvPr/>
          </p:nvSpPr>
          <p:spPr bwMode="gray">
            <a:xfrm>
              <a:off x="1786" y="3067"/>
              <a:ext cx="2046" cy="853"/>
            </a:xfrm>
            <a:prstGeom prst="can">
              <a:avLst>
                <a:gd name="adj" fmla="val 32032"/>
              </a:avLst>
            </a:prstGeom>
            <a:gradFill rotWithShape="1">
              <a:gsLst>
                <a:gs pos="0">
                  <a:srgbClr val="1F571E"/>
                </a:gs>
                <a:gs pos="50000">
                  <a:srgbClr val="44BD41"/>
                </a:gs>
                <a:gs pos="100000">
                  <a:srgbClr val="1F571E"/>
                </a:gs>
              </a:gsLst>
              <a:lin ang="0" scaled="1"/>
            </a:gradFill>
            <a:ln w="9525">
              <a:noFill/>
              <a:round/>
              <a:headEnd/>
              <a:tailEnd/>
            </a:ln>
          </p:spPr>
          <p:txBody>
            <a:bodyPr wrap="none" anchor="ctr"/>
            <a:lstStyle/>
            <a:p>
              <a:endParaRPr lang="ru-RU">
                <a:solidFill>
                  <a:prstClr val="black"/>
                </a:solidFill>
              </a:endParaRPr>
            </a:p>
          </p:txBody>
        </p:sp>
        <p:sp>
          <p:nvSpPr>
            <p:cNvPr id="6163" name="Text Box 19"/>
            <p:cNvSpPr txBox="1">
              <a:spLocks noChangeArrowheads="1"/>
            </p:cNvSpPr>
            <p:nvPr/>
          </p:nvSpPr>
          <p:spPr bwMode="gray">
            <a:xfrm>
              <a:off x="2079" y="3459"/>
              <a:ext cx="1328" cy="258"/>
            </a:xfrm>
            <a:prstGeom prst="rect">
              <a:avLst/>
            </a:prstGeom>
            <a:noFill/>
            <a:ln w="9525">
              <a:noFill/>
              <a:miter lim="800000"/>
              <a:headEnd/>
              <a:tailEnd/>
            </a:ln>
          </p:spPr>
          <p:txBody>
            <a:bodyPr>
              <a:spAutoFit/>
            </a:bodyPr>
            <a:lstStyle/>
            <a:p>
              <a:pPr algn="ctr" eaLnBrk="0" hangingPunct="0"/>
              <a:r>
                <a:rPr lang="ru-RU" sz="2400">
                  <a:solidFill>
                    <a:prstClr val="white"/>
                  </a:solidFill>
                </a:rPr>
                <a:t>личность</a:t>
              </a:r>
              <a:endParaRPr lang="en-US" sz="2400">
                <a:solidFill>
                  <a:prstClr val="white"/>
                </a:solidFill>
              </a:endParaRPr>
            </a:p>
          </p:txBody>
        </p:sp>
        <p:sp>
          <p:nvSpPr>
            <p:cNvPr id="45076" name="AutoShape 20"/>
            <p:cNvSpPr>
              <a:spLocks noChangeArrowheads="1"/>
            </p:cNvSpPr>
            <p:nvPr/>
          </p:nvSpPr>
          <p:spPr bwMode="gray">
            <a:xfrm>
              <a:off x="2269" y="2928"/>
              <a:ext cx="1106" cy="333"/>
            </a:xfrm>
            <a:prstGeom prst="downArrow">
              <a:avLst>
                <a:gd name="adj1" fmla="val 67093"/>
                <a:gd name="adj2" fmla="val 64051"/>
              </a:avLst>
            </a:prstGeom>
            <a:gradFill rotWithShape="1">
              <a:gsLst>
                <a:gs pos="0">
                  <a:schemeClr val="bg2">
                    <a:gamma/>
                    <a:tint val="63529"/>
                    <a:invGamma/>
                    <a:alpha val="12000"/>
                  </a:schemeClr>
                </a:gs>
                <a:gs pos="100000">
                  <a:schemeClr val="bg2"/>
                </a:gs>
              </a:gsLst>
              <a:lin ang="5400000" scaled="1"/>
            </a:gradFill>
            <a:ln w="9525">
              <a:noFill/>
              <a:miter lim="800000"/>
              <a:headEnd/>
              <a:tailEnd/>
            </a:ln>
            <a:effectLst/>
          </p:spPr>
          <p:txBody>
            <a:bodyPr wrap="none" anchor="ctr"/>
            <a:lstStyle/>
            <a:p>
              <a:pPr>
                <a:defRPr/>
              </a:pPr>
              <a:endParaRPr lang="ru-RU">
                <a:solidFill>
                  <a:prstClr val="black"/>
                </a:solidFill>
              </a:endParaRPr>
            </a:p>
          </p:txBody>
        </p:sp>
      </p:grpSp>
      <p:sp>
        <p:nvSpPr>
          <p:cNvPr id="6149" name="Прямоугольник 22"/>
          <p:cNvSpPr>
            <a:spLocks noChangeArrowheads="1"/>
          </p:cNvSpPr>
          <p:nvPr/>
        </p:nvSpPr>
        <p:spPr bwMode="auto">
          <a:xfrm>
            <a:off x="3098463" y="3242881"/>
            <a:ext cx="2786062" cy="2031325"/>
          </a:xfrm>
          <a:prstGeom prst="rect">
            <a:avLst/>
          </a:prstGeom>
          <a:noFill/>
          <a:ln w="9525">
            <a:solidFill>
              <a:srgbClr val="FF0000"/>
            </a:solidFill>
            <a:miter lim="800000"/>
            <a:headEnd/>
            <a:tailEnd/>
          </a:ln>
        </p:spPr>
        <p:txBody>
          <a:bodyPr>
            <a:spAutoFit/>
          </a:bodyPr>
          <a:lstStyle/>
          <a:p>
            <a:pPr algn="ctr"/>
            <a:r>
              <a:rPr lang="ru-RU" b="1" i="1" dirty="0">
                <a:solidFill>
                  <a:prstClr val="black"/>
                </a:solidFill>
                <a:latin typeface="Times New Roman" pitchFamily="18" charset="0"/>
                <a:cs typeface="Times New Roman" pitchFamily="18" charset="0"/>
              </a:rPr>
              <a:t>УД становится источником внутреннего развития школьника</a:t>
            </a:r>
            <a:r>
              <a:rPr lang="ru-RU" b="1" i="1" dirty="0" smtClean="0">
                <a:solidFill>
                  <a:prstClr val="black"/>
                </a:solidFill>
                <a:latin typeface="Times New Roman" pitchFamily="18" charset="0"/>
                <a:cs typeface="Times New Roman" pitchFamily="18" charset="0"/>
              </a:rPr>
              <a:t>,</a:t>
            </a:r>
          </a:p>
          <a:p>
            <a:pPr algn="ctr"/>
            <a:r>
              <a:rPr lang="ru-RU" b="1" i="1" dirty="0" smtClean="0">
                <a:solidFill>
                  <a:prstClr val="black"/>
                </a:solidFill>
                <a:latin typeface="Times New Roman" pitchFamily="18" charset="0"/>
                <a:cs typeface="Times New Roman" pitchFamily="18" charset="0"/>
              </a:rPr>
              <a:t> </a:t>
            </a:r>
            <a:r>
              <a:rPr lang="ru-RU" b="1" i="1" dirty="0">
                <a:solidFill>
                  <a:prstClr val="black"/>
                </a:solidFill>
                <a:latin typeface="Times New Roman" pitchFamily="18" charset="0"/>
                <a:cs typeface="Times New Roman" pitchFamily="18" charset="0"/>
              </a:rPr>
              <a:t>формирования его творческих способностей и личностных качеств.</a:t>
            </a:r>
          </a:p>
        </p:txBody>
      </p:sp>
      <p:sp>
        <p:nvSpPr>
          <p:cNvPr id="20" name="Прямоугольник 19"/>
          <p:cNvSpPr/>
          <p:nvPr/>
        </p:nvSpPr>
        <p:spPr>
          <a:xfrm>
            <a:off x="166308" y="194694"/>
            <a:ext cx="8627200" cy="1569660"/>
          </a:xfrm>
          <a:prstGeom prst="rect">
            <a:avLst/>
          </a:prstGeom>
        </p:spPr>
        <p:txBody>
          <a:bodyPr wrap="squar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ru-RU" altLang="ru-RU" sz="2400" b="1" i="1" u="none" strike="noStrike" kern="0" cap="none" spc="0" normalizeH="0" baseline="0" noProof="0" dirty="0" smtClean="0">
                <a:ln>
                  <a:noFill/>
                </a:ln>
                <a:solidFill>
                  <a:srgbClr val="C00000"/>
                </a:solidFill>
                <a:effectLst/>
                <a:uLnTx/>
                <a:uFillTx/>
                <a:latin typeface="Times New Roman" pitchFamily="18" charset="0"/>
                <a:ea typeface="+mj-ea"/>
                <a:cs typeface="Times New Roman" pitchFamily="18" charset="0"/>
              </a:rPr>
              <a:t>«Известно, что формирование любых личностных новообразований − умений, способностей, личностных качеств, − возможно лишь в деятельности»                                          (Л.С. Выготский). </a:t>
            </a:r>
            <a:endParaRPr kumimoji="0" lang="ru-RU" sz="1800" b="0" i="0" u="none" strike="noStrike" kern="0" cap="none" spc="0" normalizeH="0" baseline="0" noProof="0" dirty="0" smtClean="0">
              <a:ln>
                <a:noFill/>
              </a:ln>
              <a:solidFill>
                <a:srgbClr val="C00000"/>
              </a:solidFill>
              <a:effectLst/>
              <a:uLnTx/>
              <a:uFillTx/>
              <a:latin typeface="Times New Roman" pitchFamily="18" charset="0"/>
              <a:cs typeface="Times New Roman" pitchFamily="18" charset="0"/>
            </a:endParaRPr>
          </a:p>
        </p:txBody>
      </p:sp>
    </p:spTree>
    <p:extLst>
      <p:ext uri="{BB962C8B-B14F-4D97-AF65-F5344CB8AC3E}">
        <p14:creationId xmlns:p14="http://schemas.microsoft.com/office/powerpoint/2010/main" val="1834978071"/>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Схема 7"/>
          <p:cNvGraphicFramePr/>
          <p:nvPr>
            <p:extLst>
              <p:ext uri="{D42A27DB-BD31-4B8C-83A1-F6EECF244321}">
                <p14:modId xmlns:p14="http://schemas.microsoft.com/office/powerpoint/2010/main" val="686026713"/>
              </p:ext>
            </p:extLst>
          </p:nvPr>
        </p:nvGraphicFramePr>
        <p:xfrm>
          <a:off x="956553" y="0"/>
          <a:ext cx="7570871" cy="6858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63104542"/>
      </p:ext>
    </p:extLst>
  </p:cSld>
  <p:clrMapOvr>
    <a:masterClrMapping/>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2"/>
          <p:cNvSpPr>
            <a:spLocks noChangeArrowheads="1"/>
          </p:cNvSpPr>
          <p:nvPr/>
        </p:nvSpPr>
        <p:spPr bwMode="gray">
          <a:xfrm rot="4976862">
            <a:off x="3447677" y="1848296"/>
            <a:ext cx="2360613" cy="2169319"/>
          </a:xfrm>
          <a:prstGeom prst="ellipse">
            <a:avLst/>
          </a:prstGeom>
          <a:gradFill rotWithShape="1">
            <a:gsLst>
              <a:gs pos="0">
                <a:schemeClr val="bg2">
                  <a:gamma/>
                  <a:shade val="46275"/>
                  <a:invGamma/>
                </a:schemeClr>
              </a:gs>
              <a:gs pos="50000">
                <a:schemeClr val="bg2">
                  <a:alpha val="50000"/>
                </a:schemeClr>
              </a:gs>
              <a:gs pos="100000">
                <a:schemeClr val="bg2">
                  <a:gamma/>
                  <a:shade val="46275"/>
                  <a:invGamma/>
                </a:schemeClr>
              </a:gs>
            </a:gsLst>
            <a:lin ang="5400000" scaled="1"/>
          </a:gradFill>
          <a:ln w="9525" algn="ctr">
            <a:noFill/>
            <a:round/>
            <a:headEnd/>
            <a:tailEnd/>
          </a:ln>
          <a:effectLst/>
        </p:spPr>
        <p:txBody>
          <a:bodyPr wrap="none" anchor="ctr"/>
          <a:lstStyle/>
          <a:p>
            <a:pPr eaLnBrk="0" fontAlgn="base" hangingPunct="0">
              <a:spcBef>
                <a:spcPct val="0"/>
              </a:spcBef>
              <a:spcAft>
                <a:spcPct val="0"/>
              </a:spcAft>
              <a:defRPr/>
            </a:pPr>
            <a:endParaRPr lang="ru-RU">
              <a:solidFill>
                <a:srgbClr val="624D38"/>
              </a:solidFill>
              <a:latin typeface="Arial" charset="0"/>
            </a:endParaRPr>
          </a:p>
        </p:txBody>
      </p:sp>
      <p:sp>
        <p:nvSpPr>
          <p:cNvPr id="38915" name="Oval 3"/>
          <p:cNvSpPr>
            <a:spLocks noChangeArrowheads="1"/>
          </p:cNvSpPr>
          <p:nvPr/>
        </p:nvSpPr>
        <p:spPr bwMode="gray">
          <a:xfrm>
            <a:off x="3543300" y="1752600"/>
            <a:ext cx="2057400" cy="2743200"/>
          </a:xfrm>
          <a:prstGeom prst="ellipse">
            <a:avLst/>
          </a:prstGeom>
          <a:solidFill>
            <a:srgbClr val="FFFFFF">
              <a:alpha val="79999"/>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16" name="Oval 4"/>
          <p:cNvSpPr>
            <a:spLocks noChangeArrowheads="1"/>
          </p:cNvSpPr>
          <p:nvPr/>
        </p:nvSpPr>
        <p:spPr bwMode="gray">
          <a:xfrm>
            <a:off x="3543300" y="1828800"/>
            <a:ext cx="1943100" cy="2133600"/>
          </a:xfrm>
          <a:prstGeom prst="ellipse">
            <a:avLst/>
          </a:prstGeom>
          <a:solidFill>
            <a:srgbClr val="DCDCDC">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17" name="Line 5"/>
          <p:cNvSpPr>
            <a:spLocks noChangeShapeType="1"/>
          </p:cNvSpPr>
          <p:nvPr/>
        </p:nvSpPr>
        <p:spPr bwMode="gray">
          <a:xfrm>
            <a:off x="2857500" y="2590800"/>
            <a:ext cx="1143000" cy="76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ru-RU" smtClean="0">
              <a:solidFill>
                <a:srgbClr val="624D38"/>
              </a:solidFill>
            </a:endParaRPr>
          </a:p>
        </p:txBody>
      </p:sp>
      <p:sp>
        <p:nvSpPr>
          <p:cNvPr id="38918" name="Line 6"/>
          <p:cNvSpPr>
            <a:spLocks noChangeShapeType="1"/>
          </p:cNvSpPr>
          <p:nvPr/>
        </p:nvSpPr>
        <p:spPr bwMode="gray">
          <a:xfrm>
            <a:off x="3943350" y="2424113"/>
            <a:ext cx="685800" cy="9144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ru-RU" smtClean="0">
              <a:solidFill>
                <a:srgbClr val="624D38"/>
              </a:solidFill>
            </a:endParaRPr>
          </a:p>
        </p:txBody>
      </p:sp>
      <p:sp>
        <p:nvSpPr>
          <p:cNvPr id="38919" name="Oval 7"/>
          <p:cNvSpPr>
            <a:spLocks noChangeArrowheads="1"/>
          </p:cNvSpPr>
          <p:nvPr/>
        </p:nvSpPr>
        <p:spPr bwMode="gray">
          <a:xfrm>
            <a:off x="1603772" y="304800"/>
            <a:ext cx="1881188" cy="1651000"/>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nvGrpSpPr>
          <p:cNvPr id="38920" name="Group 8"/>
          <p:cNvGrpSpPr>
            <a:grpSpLocks/>
          </p:cNvGrpSpPr>
          <p:nvPr/>
        </p:nvGrpSpPr>
        <p:grpSpPr bwMode="auto">
          <a:xfrm>
            <a:off x="2171700" y="228600"/>
            <a:ext cx="1771650" cy="1752600"/>
            <a:chOff x="3975" y="1593"/>
            <a:chExt cx="931" cy="1163"/>
          </a:xfrm>
        </p:grpSpPr>
        <p:pic>
          <p:nvPicPr>
            <p:cNvPr id="39123" name="Picture 9"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124" name="Oval 10"/>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pic>
          <p:nvPicPr>
            <p:cNvPr id="39125" name="Picture 11" descr="light_shadow1"/>
            <p:cNvPicPr>
              <a:picLocks noChangeAspect="1" noChangeArrowheads="1"/>
            </p:cNvPicPr>
            <p:nvPr/>
          </p:nvPicPr>
          <p:blipFill>
            <a:blip r:embed="rId4"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126" name="Group 12"/>
            <p:cNvGrpSpPr>
              <a:grpSpLocks/>
            </p:cNvGrpSpPr>
            <p:nvPr/>
          </p:nvGrpSpPr>
          <p:grpSpPr bwMode="auto">
            <a:xfrm rot="-3733502" flipH="1" flipV="1">
              <a:off x="4256" y="2247"/>
              <a:ext cx="820" cy="198"/>
              <a:chOff x="2532" y="1051"/>
              <a:chExt cx="893" cy="246"/>
            </a:xfrm>
          </p:grpSpPr>
          <p:grpSp>
            <p:nvGrpSpPr>
              <p:cNvPr id="39127" name="Group 13"/>
              <p:cNvGrpSpPr>
                <a:grpSpLocks/>
              </p:cNvGrpSpPr>
              <p:nvPr/>
            </p:nvGrpSpPr>
            <p:grpSpPr bwMode="auto">
              <a:xfrm>
                <a:off x="2532" y="1051"/>
                <a:ext cx="743" cy="185"/>
                <a:chOff x="1565" y="2568"/>
                <a:chExt cx="1118" cy="279"/>
              </a:xfrm>
            </p:grpSpPr>
            <p:sp>
              <p:nvSpPr>
                <p:cNvPr id="39133" name="AutoShape 1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34" name="AutoShape 1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35" name="AutoShape 1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36" name="AutoShape 1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128" name="Group 18"/>
              <p:cNvGrpSpPr>
                <a:grpSpLocks/>
              </p:cNvGrpSpPr>
              <p:nvPr/>
            </p:nvGrpSpPr>
            <p:grpSpPr bwMode="auto">
              <a:xfrm rot="1353540">
                <a:off x="2682" y="1111"/>
                <a:ext cx="743" cy="186"/>
                <a:chOff x="1565" y="2568"/>
                <a:chExt cx="1118" cy="279"/>
              </a:xfrm>
            </p:grpSpPr>
            <p:sp>
              <p:nvSpPr>
                <p:cNvPr id="39129" name="AutoShape 1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30" name="AutoShape 2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31" name="AutoShape 2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32" name="AutoShape 2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grpSp>
      <p:grpSp>
        <p:nvGrpSpPr>
          <p:cNvPr id="38921" name="Group 23"/>
          <p:cNvGrpSpPr>
            <a:grpSpLocks/>
          </p:cNvGrpSpPr>
          <p:nvPr/>
        </p:nvGrpSpPr>
        <p:grpSpPr bwMode="auto">
          <a:xfrm rot="17866498" flipH="1" flipV="1">
            <a:off x="2469756" y="1411313"/>
            <a:ext cx="1196975" cy="333375"/>
            <a:chOff x="2532" y="1051"/>
            <a:chExt cx="893" cy="246"/>
          </a:xfrm>
        </p:grpSpPr>
        <p:grpSp>
          <p:nvGrpSpPr>
            <p:cNvPr id="39113" name="Group 24"/>
            <p:cNvGrpSpPr>
              <a:grpSpLocks/>
            </p:cNvGrpSpPr>
            <p:nvPr/>
          </p:nvGrpSpPr>
          <p:grpSpPr bwMode="auto">
            <a:xfrm>
              <a:off x="2532" y="1051"/>
              <a:ext cx="743" cy="185"/>
              <a:chOff x="1565" y="2568"/>
              <a:chExt cx="1118" cy="279"/>
            </a:xfrm>
          </p:grpSpPr>
          <p:sp>
            <p:nvSpPr>
              <p:cNvPr id="39119" name="AutoShape 25"/>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20" name="AutoShape 26"/>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21" name="AutoShape 27"/>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22" name="AutoShape 28"/>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114" name="Group 29"/>
            <p:cNvGrpSpPr>
              <a:grpSpLocks/>
            </p:cNvGrpSpPr>
            <p:nvPr/>
          </p:nvGrpSpPr>
          <p:grpSpPr bwMode="auto">
            <a:xfrm rot="1353540">
              <a:off x="2682" y="1111"/>
              <a:ext cx="743" cy="186"/>
              <a:chOff x="1565" y="2568"/>
              <a:chExt cx="1118" cy="279"/>
            </a:xfrm>
          </p:grpSpPr>
          <p:sp>
            <p:nvSpPr>
              <p:cNvPr id="39115" name="AutoShape 30"/>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16" name="AutoShape 31"/>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17" name="AutoShape 32"/>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18" name="AutoShape 33"/>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sp>
        <p:nvSpPr>
          <p:cNvPr id="38922" name="Rectangle 34"/>
          <p:cNvSpPr>
            <a:spLocks noChangeArrowheads="1"/>
          </p:cNvSpPr>
          <p:nvPr/>
        </p:nvSpPr>
        <p:spPr bwMode="gray">
          <a:xfrm>
            <a:off x="2005855" y="304800"/>
            <a:ext cx="212244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Применение</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 новейших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информационных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технологий</a:t>
            </a:r>
            <a:endParaRPr lang="en-US" b="1" dirty="0" smtClean="0">
              <a:solidFill>
                <a:srgbClr val="412044"/>
              </a:solidFill>
              <a:latin typeface="Times New Roman" pitchFamily="18" charset="0"/>
              <a:cs typeface="Times New Roman" pitchFamily="18" charset="0"/>
            </a:endParaRPr>
          </a:p>
        </p:txBody>
      </p:sp>
      <p:sp>
        <p:nvSpPr>
          <p:cNvPr id="38923" name="Oval 35"/>
          <p:cNvSpPr>
            <a:spLocks noChangeArrowheads="1"/>
          </p:cNvSpPr>
          <p:nvPr/>
        </p:nvSpPr>
        <p:spPr bwMode="gray">
          <a:xfrm>
            <a:off x="1484734" y="2209800"/>
            <a:ext cx="1716881" cy="1397000"/>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nvGrpSpPr>
          <p:cNvPr id="38924" name="Group 36"/>
          <p:cNvGrpSpPr>
            <a:grpSpLocks/>
          </p:cNvGrpSpPr>
          <p:nvPr/>
        </p:nvGrpSpPr>
        <p:grpSpPr bwMode="auto">
          <a:xfrm>
            <a:off x="827584" y="1981200"/>
            <a:ext cx="2372816" cy="1860550"/>
            <a:chOff x="3975" y="1593"/>
            <a:chExt cx="931" cy="1163"/>
          </a:xfrm>
        </p:grpSpPr>
        <p:pic>
          <p:nvPicPr>
            <p:cNvPr id="39099" name="Picture 37"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100" name="Oval 38"/>
            <p:cNvSpPr>
              <a:spLocks noChangeArrowheads="1"/>
            </p:cNvSpPr>
            <p:nvPr/>
          </p:nvSpPr>
          <p:spPr bwMode="gray">
            <a:xfrm>
              <a:off x="3975" y="1593"/>
              <a:ext cx="931" cy="937"/>
            </a:xfrm>
            <a:prstGeom prst="ellipse">
              <a:avLst/>
            </a:prstGeom>
            <a:solidFill>
              <a:schemeClr val="accent2">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pic>
          <p:nvPicPr>
            <p:cNvPr id="39101" name="Picture 39" descr="light_shadow1"/>
            <p:cNvPicPr>
              <a:picLocks noChangeAspect="1" noChangeArrowheads="1"/>
            </p:cNvPicPr>
            <p:nvPr/>
          </p:nvPicPr>
          <p:blipFill>
            <a:blip r:embed="rId5">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102" name="Group 40"/>
            <p:cNvGrpSpPr>
              <a:grpSpLocks/>
            </p:cNvGrpSpPr>
            <p:nvPr/>
          </p:nvGrpSpPr>
          <p:grpSpPr bwMode="auto">
            <a:xfrm rot="-3733502" flipH="1" flipV="1">
              <a:off x="4256" y="2247"/>
              <a:ext cx="820" cy="198"/>
              <a:chOff x="2532" y="1051"/>
              <a:chExt cx="893" cy="246"/>
            </a:xfrm>
          </p:grpSpPr>
          <p:grpSp>
            <p:nvGrpSpPr>
              <p:cNvPr id="39103" name="Group 41"/>
              <p:cNvGrpSpPr>
                <a:grpSpLocks/>
              </p:cNvGrpSpPr>
              <p:nvPr/>
            </p:nvGrpSpPr>
            <p:grpSpPr bwMode="auto">
              <a:xfrm>
                <a:off x="2532" y="1051"/>
                <a:ext cx="743" cy="185"/>
                <a:chOff x="1565" y="2568"/>
                <a:chExt cx="1118" cy="279"/>
              </a:xfrm>
            </p:grpSpPr>
            <p:sp>
              <p:nvSpPr>
                <p:cNvPr id="39109" name="AutoShape 4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10" name="AutoShape 4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11" name="AutoShape 4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12" name="AutoShape 4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104" name="Group 46"/>
              <p:cNvGrpSpPr>
                <a:grpSpLocks/>
              </p:cNvGrpSpPr>
              <p:nvPr/>
            </p:nvGrpSpPr>
            <p:grpSpPr bwMode="auto">
              <a:xfrm rot="1353540">
                <a:off x="2682" y="1111"/>
                <a:ext cx="743" cy="186"/>
                <a:chOff x="1565" y="2568"/>
                <a:chExt cx="1118" cy="279"/>
              </a:xfrm>
            </p:grpSpPr>
            <p:sp>
              <p:nvSpPr>
                <p:cNvPr id="39105" name="AutoShape 4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06" name="AutoShape 4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07" name="AutoShape 4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108" name="AutoShape 5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grpSp>
      <p:grpSp>
        <p:nvGrpSpPr>
          <p:cNvPr id="38925" name="Group 51"/>
          <p:cNvGrpSpPr>
            <a:grpSpLocks/>
          </p:cNvGrpSpPr>
          <p:nvPr/>
        </p:nvGrpSpPr>
        <p:grpSpPr bwMode="auto">
          <a:xfrm rot="17866498" flipH="1" flipV="1">
            <a:off x="2315393" y="3135313"/>
            <a:ext cx="1012825" cy="304800"/>
            <a:chOff x="2532" y="1051"/>
            <a:chExt cx="893" cy="246"/>
          </a:xfrm>
        </p:grpSpPr>
        <p:grpSp>
          <p:nvGrpSpPr>
            <p:cNvPr id="39089" name="Group 52"/>
            <p:cNvGrpSpPr>
              <a:grpSpLocks/>
            </p:cNvGrpSpPr>
            <p:nvPr/>
          </p:nvGrpSpPr>
          <p:grpSpPr bwMode="auto">
            <a:xfrm>
              <a:off x="2532" y="1051"/>
              <a:ext cx="743" cy="185"/>
              <a:chOff x="1565" y="2568"/>
              <a:chExt cx="1118" cy="279"/>
            </a:xfrm>
          </p:grpSpPr>
          <p:sp>
            <p:nvSpPr>
              <p:cNvPr id="39095" name="AutoShape 5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96" name="AutoShape 5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97" name="AutoShape 5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98" name="AutoShape 5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090" name="Group 57"/>
            <p:cNvGrpSpPr>
              <a:grpSpLocks/>
            </p:cNvGrpSpPr>
            <p:nvPr/>
          </p:nvGrpSpPr>
          <p:grpSpPr bwMode="auto">
            <a:xfrm rot="1353540">
              <a:off x="2682" y="1111"/>
              <a:ext cx="743" cy="186"/>
              <a:chOff x="1565" y="2568"/>
              <a:chExt cx="1118" cy="279"/>
            </a:xfrm>
          </p:grpSpPr>
          <p:sp>
            <p:nvSpPr>
              <p:cNvPr id="39091" name="AutoShape 5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92" name="AutoShape 5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93" name="AutoShape 6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94" name="AutoShape 6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sp>
        <p:nvSpPr>
          <p:cNvPr id="38926" name="Rectangle 62"/>
          <p:cNvSpPr>
            <a:spLocks noChangeArrowheads="1"/>
          </p:cNvSpPr>
          <p:nvPr/>
        </p:nvSpPr>
        <p:spPr bwMode="gray">
          <a:xfrm>
            <a:off x="928726" y="1968311"/>
            <a:ext cx="2271691" cy="1754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spAutoFit/>
          </a:bodyPr>
          <a:lstStyle/>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Формирование</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 потребности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учащихся в познании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и умений учиться </a:t>
            </a:r>
          </a:p>
          <a:p>
            <a:pPr algn="ctr" fontAlgn="base">
              <a:spcBef>
                <a:spcPct val="0"/>
              </a:spcBef>
              <a:spcAft>
                <a:spcPct val="0"/>
              </a:spcAft>
            </a:pPr>
            <a:endParaRPr lang="en-US" b="1" dirty="0" smtClean="0">
              <a:solidFill>
                <a:srgbClr val="412044"/>
              </a:solidFill>
              <a:latin typeface="Times New Roman" pitchFamily="18" charset="0"/>
              <a:cs typeface="Times New Roman" pitchFamily="18" charset="0"/>
            </a:endParaRPr>
          </a:p>
        </p:txBody>
      </p:sp>
      <p:sp>
        <p:nvSpPr>
          <p:cNvPr id="38927" name="Oval 63"/>
          <p:cNvSpPr>
            <a:spLocks noChangeArrowheads="1"/>
          </p:cNvSpPr>
          <p:nvPr/>
        </p:nvSpPr>
        <p:spPr bwMode="gray">
          <a:xfrm>
            <a:off x="1654969" y="3886200"/>
            <a:ext cx="1889522" cy="1397000"/>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nvGrpSpPr>
          <p:cNvPr id="38928" name="Group 64"/>
          <p:cNvGrpSpPr>
            <a:grpSpLocks/>
          </p:cNvGrpSpPr>
          <p:nvPr/>
        </p:nvGrpSpPr>
        <p:grpSpPr bwMode="auto">
          <a:xfrm rot="17866498" flipH="1" flipV="1">
            <a:off x="2619598" y="4796879"/>
            <a:ext cx="1012825" cy="334565"/>
            <a:chOff x="2532" y="1051"/>
            <a:chExt cx="893" cy="246"/>
          </a:xfrm>
        </p:grpSpPr>
        <p:grpSp>
          <p:nvGrpSpPr>
            <p:cNvPr id="39079" name="Group 65"/>
            <p:cNvGrpSpPr>
              <a:grpSpLocks/>
            </p:cNvGrpSpPr>
            <p:nvPr/>
          </p:nvGrpSpPr>
          <p:grpSpPr bwMode="auto">
            <a:xfrm>
              <a:off x="2532" y="1051"/>
              <a:ext cx="743" cy="185"/>
              <a:chOff x="1565" y="2568"/>
              <a:chExt cx="1118" cy="279"/>
            </a:xfrm>
          </p:grpSpPr>
          <p:sp>
            <p:nvSpPr>
              <p:cNvPr id="39085" name="AutoShape 66"/>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86" name="AutoShape 67"/>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87" name="AutoShape 68"/>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88" name="AutoShape 69"/>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080" name="Group 70"/>
            <p:cNvGrpSpPr>
              <a:grpSpLocks/>
            </p:cNvGrpSpPr>
            <p:nvPr/>
          </p:nvGrpSpPr>
          <p:grpSpPr bwMode="auto">
            <a:xfrm rot="1353540">
              <a:off x="2682" y="1111"/>
              <a:ext cx="743" cy="186"/>
              <a:chOff x="1565" y="2568"/>
              <a:chExt cx="1118" cy="279"/>
            </a:xfrm>
          </p:grpSpPr>
          <p:sp>
            <p:nvSpPr>
              <p:cNvPr id="39081" name="AutoShape 71"/>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82" name="AutoShape 72"/>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83" name="AutoShape 73"/>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84" name="AutoShape 74"/>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sp>
        <p:nvSpPr>
          <p:cNvPr id="38929" name="Oval 75"/>
          <p:cNvSpPr>
            <a:spLocks noChangeArrowheads="1"/>
          </p:cNvSpPr>
          <p:nvPr/>
        </p:nvSpPr>
        <p:spPr bwMode="gray">
          <a:xfrm>
            <a:off x="3254003" y="5257800"/>
            <a:ext cx="2006203" cy="1524000"/>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nvGrpSpPr>
          <p:cNvPr id="38930" name="Group 76"/>
          <p:cNvGrpSpPr>
            <a:grpSpLocks/>
          </p:cNvGrpSpPr>
          <p:nvPr/>
        </p:nvGrpSpPr>
        <p:grpSpPr bwMode="auto">
          <a:xfrm>
            <a:off x="3371850" y="5334049"/>
            <a:ext cx="2628900" cy="1781175"/>
            <a:chOff x="3975" y="1593"/>
            <a:chExt cx="931" cy="1163"/>
          </a:xfrm>
        </p:grpSpPr>
        <p:pic>
          <p:nvPicPr>
            <p:cNvPr id="39065" name="Picture 77"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066" name="Oval 78"/>
            <p:cNvSpPr>
              <a:spLocks noChangeArrowheads="1"/>
            </p:cNvSpPr>
            <p:nvPr/>
          </p:nvSpPr>
          <p:spPr bwMode="gray">
            <a:xfrm>
              <a:off x="3975" y="1593"/>
              <a:ext cx="931" cy="937"/>
            </a:xfrm>
            <a:prstGeom prst="ellipse">
              <a:avLst/>
            </a:prstGeom>
            <a:solidFill>
              <a:schemeClr val="bg2">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pic>
          <p:nvPicPr>
            <p:cNvPr id="39067" name="Picture 79" descr="light_shadow1"/>
            <p:cNvPicPr>
              <a:picLocks noChangeAspect="1" noChangeArrowheads="1"/>
            </p:cNvPicPr>
            <p:nvPr/>
          </p:nvPicPr>
          <p:blipFill>
            <a:blip r:embed="rId5">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068" name="Group 80"/>
            <p:cNvGrpSpPr>
              <a:grpSpLocks/>
            </p:cNvGrpSpPr>
            <p:nvPr/>
          </p:nvGrpSpPr>
          <p:grpSpPr bwMode="auto">
            <a:xfrm rot="-3733502" flipH="1" flipV="1">
              <a:off x="4256" y="2247"/>
              <a:ext cx="820" cy="198"/>
              <a:chOff x="2532" y="1051"/>
              <a:chExt cx="893" cy="246"/>
            </a:xfrm>
          </p:grpSpPr>
          <p:grpSp>
            <p:nvGrpSpPr>
              <p:cNvPr id="39069" name="Group 81"/>
              <p:cNvGrpSpPr>
                <a:grpSpLocks/>
              </p:cNvGrpSpPr>
              <p:nvPr/>
            </p:nvGrpSpPr>
            <p:grpSpPr bwMode="auto">
              <a:xfrm>
                <a:off x="2532" y="1051"/>
                <a:ext cx="743" cy="185"/>
                <a:chOff x="1565" y="2568"/>
                <a:chExt cx="1118" cy="279"/>
              </a:xfrm>
            </p:grpSpPr>
            <p:sp>
              <p:nvSpPr>
                <p:cNvPr id="39075" name="AutoShape 8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76" name="AutoShape 8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77" name="AutoShape 8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78" name="AutoShape 8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070" name="Group 86"/>
              <p:cNvGrpSpPr>
                <a:grpSpLocks/>
              </p:cNvGrpSpPr>
              <p:nvPr/>
            </p:nvGrpSpPr>
            <p:grpSpPr bwMode="auto">
              <a:xfrm rot="1353540">
                <a:off x="2682" y="1111"/>
                <a:ext cx="743" cy="186"/>
                <a:chOff x="1565" y="2568"/>
                <a:chExt cx="1118" cy="279"/>
              </a:xfrm>
            </p:grpSpPr>
            <p:sp>
              <p:nvSpPr>
                <p:cNvPr id="39071" name="AutoShape 8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72" name="AutoShape 8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73" name="AutoShape 8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74" name="AutoShape 9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grpSp>
      <p:grpSp>
        <p:nvGrpSpPr>
          <p:cNvPr id="38931" name="Group 91"/>
          <p:cNvGrpSpPr>
            <a:grpSpLocks/>
          </p:cNvGrpSpPr>
          <p:nvPr/>
        </p:nvGrpSpPr>
        <p:grpSpPr bwMode="auto">
          <a:xfrm rot="17866498" flipH="1" flipV="1">
            <a:off x="4262239" y="6255394"/>
            <a:ext cx="1106488" cy="355997"/>
            <a:chOff x="2532" y="1051"/>
            <a:chExt cx="893" cy="246"/>
          </a:xfrm>
        </p:grpSpPr>
        <p:grpSp>
          <p:nvGrpSpPr>
            <p:cNvPr id="39055" name="Group 92"/>
            <p:cNvGrpSpPr>
              <a:grpSpLocks/>
            </p:cNvGrpSpPr>
            <p:nvPr/>
          </p:nvGrpSpPr>
          <p:grpSpPr bwMode="auto">
            <a:xfrm>
              <a:off x="2532" y="1051"/>
              <a:ext cx="743" cy="185"/>
              <a:chOff x="1565" y="2568"/>
              <a:chExt cx="1118" cy="279"/>
            </a:xfrm>
          </p:grpSpPr>
          <p:sp>
            <p:nvSpPr>
              <p:cNvPr id="39061" name="AutoShape 9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62" name="AutoShape 9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63" name="AutoShape 9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64" name="AutoShape 9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056" name="Group 97"/>
            <p:cNvGrpSpPr>
              <a:grpSpLocks/>
            </p:cNvGrpSpPr>
            <p:nvPr/>
          </p:nvGrpSpPr>
          <p:grpSpPr bwMode="auto">
            <a:xfrm rot="1353540">
              <a:off x="2682" y="1111"/>
              <a:ext cx="743" cy="186"/>
              <a:chOff x="1565" y="2568"/>
              <a:chExt cx="1118" cy="279"/>
            </a:xfrm>
          </p:grpSpPr>
          <p:sp>
            <p:nvSpPr>
              <p:cNvPr id="39057" name="AutoShape 9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58" name="AutoShape 9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59" name="AutoShape 10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60" name="AutoShape 10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sp>
        <p:nvSpPr>
          <p:cNvPr id="38932" name="Rectangle 102"/>
          <p:cNvSpPr>
            <a:spLocks noChangeArrowheads="1"/>
          </p:cNvSpPr>
          <p:nvPr/>
        </p:nvSpPr>
        <p:spPr bwMode="gray">
          <a:xfrm>
            <a:off x="2923225" y="5486448"/>
            <a:ext cx="335829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Применение идей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личностно-ориентированного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и личностно-развивающего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обучения</a:t>
            </a:r>
            <a:endParaRPr lang="en-US" b="1" dirty="0" smtClean="0">
              <a:solidFill>
                <a:srgbClr val="412044"/>
              </a:solidFill>
              <a:latin typeface="Times New Roman" pitchFamily="18" charset="0"/>
              <a:cs typeface="Times New Roman" pitchFamily="18" charset="0"/>
            </a:endParaRPr>
          </a:p>
        </p:txBody>
      </p:sp>
      <p:sp>
        <p:nvSpPr>
          <p:cNvPr id="38933" name="Oval 103"/>
          <p:cNvSpPr>
            <a:spLocks noChangeArrowheads="1"/>
          </p:cNvSpPr>
          <p:nvPr/>
        </p:nvSpPr>
        <p:spPr bwMode="gray">
          <a:xfrm>
            <a:off x="6000775" y="838200"/>
            <a:ext cx="1488281" cy="1270000"/>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nvGrpSpPr>
          <p:cNvPr id="38934" name="Group 104"/>
          <p:cNvGrpSpPr>
            <a:grpSpLocks/>
          </p:cNvGrpSpPr>
          <p:nvPr/>
        </p:nvGrpSpPr>
        <p:grpSpPr bwMode="auto">
          <a:xfrm>
            <a:off x="6045994" y="877888"/>
            <a:ext cx="1401366" cy="1484312"/>
            <a:chOff x="3975" y="1593"/>
            <a:chExt cx="931" cy="1163"/>
          </a:xfrm>
        </p:grpSpPr>
        <p:pic>
          <p:nvPicPr>
            <p:cNvPr id="39041" name="Picture 105" descr="circuler_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042" name="Oval 106"/>
            <p:cNvSpPr>
              <a:spLocks noChangeArrowheads="1"/>
            </p:cNvSpPr>
            <p:nvPr/>
          </p:nvSpPr>
          <p:spPr bwMode="gray">
            <a:xfrm>
              <a:off x="3975" y="1593"/>
              <a:ext cx="931" cy="937"/>
            </a:xfrm>
            <a:prstGeom prst="ellipse">
              <a:avLst/>
            </a:prstGeom>
            <a:solidFill>
              <a:schemeClr val="fo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pic>
          <p:nvPicPr>
            <p:cNvPr id="39043" name="Picture 107" descr="light_shadow1"/>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044" name="Group 108"/>
            <p:cNvGrpSpPr>
              <a:grpSpLocks/>
            </p:cNvGrpSpPr>
            <p:nvPr/>
          </p:nvGrpSpPr>
          <p:grpSpPr bwMode="auto">
            <a:xfrm rot="-3733502" flipH="1" flipV="1">
              <a:off x="4256" y="2247"/>
              <a:ext cx="820" cy="198"/>
              <a:chOff x="2532" y="1051"/>
              <a:chExt cx="893" cy="246"/>
            </a:xfrm>
          </p:grpSpPr>
          <p:grpSp>
            <p:nvGrpSpPr>
              <p:cNvPr id="39045" name="Group 109"/>
              <p:cNvGrpSpPr>
                <a:grpSpLocks/>
              </p:cNvGrpSpPr>
              <p:nvPr/>
            </p:nvGrpSpPr>
            <p:grpSpPr bwMode="auto">
              <a:xfrm>
                <a:off x="2532" y="1051"/>
                <a:ext cx="743" cy="185"/>
                <a:chOff x="1565" y="2568"/>
                <a:chExt cx="1118" cy="279"/>
              </a:xfrm>
            </p:grpSpPr>
            <p:sp>
              <p:nvSpPr>
                <p:cNvPr id="39051" name="AutoShape 110"/>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52" name="AutoShape 111"/>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53" name="AutoShape 112"/>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54" name="AutoShape 113"/>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046" name="Group 114"/>
              <p:cNvGrpSpPr>
                <a:grpSpLocks/>
              </p:cNvGrpSpPr>
              <p:nvPr/>
            </p:nvGrpSpPr>
            <p:grpSpPr bwMode="auto">
              <a:xfrm rot="1353540">
                <a:off x="2682" y="1111"/>
                <a:ext cx="743" cy="186"/>
                <a:chOff x="1565" y="2568"/>
                <a:chExt cx="1118" cy="279"/>
              </a:xfrm>
            </p:grpSpPr>
            <p:sp>
              <p:nvSpPr>
                <p:cNvPr id="39047" name="AutoShape 115"/>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48" name="AutoShape 116"/>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49" name="AutoShape 117"/>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50" name="AutoShape 118"/>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grpSp>
      <p:grpSp>
        <p:nvGrpSpPr>
          <p:cNvPr id="38935" name="Group 119"/>
          <p:cNvGrpSpPr>
            <a:grpSpLocks/>
          </p:cNvGrpSpPr>
          <p:nvPr/>
        </p:nvGrpSpPr>
        <p:grpSpPr bwMode="auto">
          <a:xfrm rot="17866498" flipH="1" flipV="1">
            <a:off x="6698854" y="1685528"/>
            <a:ext cx="920750" cy="264319"/>
            <a:chOff x="2532" y="1051"/>
            <a:chExt cx="893" cy="246"/>
          </a:xfrm>
        </p:grpSpPr>
        <p:grpSp>
          <p:nvGrpSpPr>
            <p:cNvPr id="39031" name="Group 120"/>
            <p:cNvGrpSpPr>
              <a:grpSpLocks/>
            </p:cNvGrpSpPr>
            <p:nvPr/>
          </p:nvGrpSpPr>
          <p:grpSpPr bwMode="auto">
            <a:xfrm>
              <a:off x="2532" y="1051"/>
              <a:ext cx="743" cy="185"/>
              <a:chOff x="1565" y="2568"/>
              <a:chExt cx="1118" cy="279"/>
            </a:xfrm>
          </p:grpSpPr>
          <p:sp>
            <p:nvSpPr>
              <p:cNvPr id="39037" name="AutoShape 121"/>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38" name="AutoShape 122"/>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39" name="AutoShape 123"/>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40" name="AutoShape 124"/>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032" name="Group 125"/>
            <p:cNvGrpSpPr>
              <a:grpSpLocks/>
            </p:cNvGrpSpPr>
            <p:nvPr/>
          </p:nvGrpSpPr>
          <p:grpSpPr bwMode="auto">
            <a:xfrm rot="1353540">
              <a:off x="2682" y="1111"/>
              <a:ext cx="743" cy="186"/>
              <a:chOff x="1565" y="2568"/>
              <a:chExt cx="1118" cy="279"/>
            </a:xfrm>
          </p:grpSpPr>
          <p:sp>
            <p:nvSpPr>
              <p:cNvPr id="39033" name="AutoShape 126"/>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34" name="AutoShape 127"/>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35" name="AutoShape 128"/>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36" name="AutoShape 129"/>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sp>
        <p:nvSpPr>
          <p:cNvPr id="38936" name="Rectangle 130"/>
          <p:cNvSpPr>
            <a:spLocks noChangeArrowheads="1"/>
          </p:cNvSpPr>
          <p:nvPr/>
        </p:nvSpPr>
        <p:spPr bwMode="gray">
          <a:xfrm>
            <a:off x="5966929" y="1098599"/>
            <a:ext cx="158569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Разнообразие</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 типов урока</a:t>
            </a:r>
            <a:endParaRPr lang="en-US" b="1" dirty="0" smtClean="0">
              <a:solidFill>
                <a:srgbClr val="412044"/>
              </a:solidFill>
              <a:latin typeface="Times New Roman" pitchFamily="18" charset="0"/>
              <a:cs typeface="Times New Roman" pitchFamily="18" charset="0"/>
            </a:endParaRPr>
          </a:p>
        </p:txBody>
      </p:sp>
      <p:sp>
        <p:nvSpPr>
          <p:cNvPr id="38937" name="Line 131"/>
          <p:cNvSpPr>
            <a:spLocks noChangeShapeType="1"/>
          </p:cNvSpPr>
          <p:nvPr/>
        </p:nvSpPr>
        <p:spPr bwMode="gray">
          <a:xfrm>
            <a:off x="4367212" y="3581400"/>
            <a:ext cx="147638" cy="17526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ru-RU" smtClean="0">
              <a:solidFill>
                <a:srgbClr val="624D38"/>
              </a:solidFill>
            </a:endParaRPr>
          </a:p>
        </p:txBody>
      </p:sp>
      <p:sp>
        <p:nvSpPr>
          <p:cNvPr id="38938" name="Line 132"/>
          <p:cNvSpPr>
            <a:spLocks noChangeShapeType="1"/>
          </p:cNvSpPr>
          <p:nvPr/>
        </p:nvSpPr>
        <p:spPr bwMode="gray">
          <a:xfrm>
            <a:off x="4914900" y="3429000"/>
            <a:ext cx="1485900" cy="22860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ru-RU" smtClean="0">
              <a:solidFill>
                <a:srgbClr val="624D38"/>
              </a:solidFill>
            </a:endParaRPr>
          </a:p>
        </p:txBody>
      </p:sp>
      <p:sp>
        <p:nvSpPr>
          <p:cNvPr id="38939" name="Line 133"/>
          <p:cNvSpPr>
            <a:spLocks noChangeShapeType="1"/>
          </p:cNvSpPr>
          <p:nvPr/>
        </p:nvSpPr>
        <p:spPr bwMode="gray">
          <a:xfrm flipV="1">
            <a:off x="5143500" y="1600200"/>
            <a:ext cx="906066" cy="83820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pPr eaLnBrk="0" fontAlgn="base" hangingPunct="0">
              <a:spcBef>
                <a:spcPct val="0"/>
              </a:spcBef>
              <a:spcAft>
                <a:spcPct val="0"/>
              </a:spcAft>
            </a:pPr>
            <a:endParaRPr lang="ru-RU" smtClean="0">
              <a:solidFill>
                <a:srgbClr val="624D38"/>
              </a:solidFill>
            </a:endParaRPr>
          </a:p>
        </p:txBody>
      </p:sp>
      <p:sp>
        <p:nvSpPr>
          <p:cNvPr id="38940" name="Oval 134"/>
          <p:cNvSpPr>
            <a:spLocks noChangeArrowheads="1"/>
          </p:cNvSpPr>
          <p:nvPr/>
        </p:nvSpPr>
        <p:spPr bwMode="gray">
          <a:xfrm>
            <a:off x="3693343" y="1995488"/>
            <a:ext cx="1710929" cy="1839912"/>
          </a:xfrm>
          <a:prstGeom prst="ellipse">
            <a:avLst/>
          </a:prstGeom>
          <a:solidFill>
            <a:srgbClr val="C0C0C0">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pic>
        <p:nvPicPr>
          <p:cNvPr id="38941" name="Picture 135" descr="circuler_1"/>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gray">
          <a:xfrm rot="4976862">
            <a:off x="3736579" y="2178496"/>
            <a:ext cx="1492250" cy="1412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42" name="Group 136"/>
          <p:cNvGrpSpPr>
            <a:grpSpLocks/>
          </p:cNvGrpSpPr>
          <p:nvPr/>
        </p:nvGrpSpPr>
        <p:grpSpPr bwMode="auto">
          <a:xfrm rot="3679437" flipH="1" flipV="1">
            <a:off x="3539331" y="2919413"/>
            <a:ext cx="1136650" cy="266700"/>
            <a:chOff x="2532" y="1051"/>
            <a:chExt cx="893" cy="246"/>
          </a:xfrm>
        </p:grpSpPr>
        <p:grpSp>
          <p:nvGrpSpPr>
            <p:cNvPr id="39021" name="Group 137"/>
            <p:cNvGrpSpPr>
              <a:grpSpLocks/>
            </p:cNvGrpSpPr>
            <p:nvPr/>
          </p:nvGrpSpPr>
          <p:grpSpPr bwMode="auto">
            <a:xfrm>
              <a:off x="2532" y="1051"/>
              <a:ext cx="743" cy="185"/>
              <a:chOff x="1565" y="2568"/>
              <a:chExt cx="1118" cy="279"/>
            </a:xfrm>
          </p:grpSpPr>
          <p:sp>
            <p:nvSpPr>
              <p:cNvPr id="39027" name="AutoShape 138"/>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28" name="AutoShape 139"/>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29" name="AutoShape 140"/>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30" name="AutoShape 141"/>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022" name="Group 142"/>
            <p:cNvGrpSpPr>
              <a:grpSpLocks/>
            </p:cNvGrpSpPr>
            <p:nvPr/>
          </p:nvGrpSpPr>
          <p:grpSpPr bwMode="auto">
            <a:xfrm rot="1353540">
              <a:off x="2682" y="1111"/>
              <a:ext cx="743" cy="186"/>
              <a:chOff x="1565" y="2568"/>
              <a:chExt cx="1118" cy="279"/>
            </a:xfrm>
          </p:grpSpPr>
          <p:sp>
            <p:nvSpPr>
              <p:cNvPr id="39023" name="AutoShape 143"/>
              <p:cNvSpPr>
                <a:spLocks noChangeArrowheads="1"/>
              </p:cNvSpPr>
              <p:nvPr/>
            </p:nvSpPr>
            <p:spPr bwMode="gray">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24" name="AutoShape 144"/>
              <p:cNvSpPr>
                <a:spLocks noChangeArrowheads="1"/>
              </p:cNvSpPr>
              <p:nvPr/>
            </p:nvSpPr>
            <p:spPr bwMode="gray">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25" name="AutoShape 145"/>
              <p:cNvSpPr>
                <a:spLocks noChangeArrowheads="1"/>
              </p:cNvSpPr>
              <p:nvPr/>
            </p:nvSpPr>
            <p:spPr bwMode="gray">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26" name="AutoShape 146"/>
              <p:cNvSpPr>
                <a:spLocks noChangeArrowheads="1"/>
              </p:cNvSpPr>
              <p:nvPr/>
            </p:nvSpPr>
            <p:spPr bwMode="gray">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sp>
        <p:nvSpPr>
          <p:cNvPr id="38943" name="Arc 147"/>
          <p:cNvSpPr>
            <a:spLocks/>
          </p:cNvSpPr>
          <p:nvPr/>
        </p:nvSpPr>
        <p:spPr bwMode="gray">
          <a:xfrm rot="1129146" flipH="1">
            <a:off x="3600475" y="1981249"/>
            <a:ext cx="1716881" cy="1712913"/>
          </a:xfrm>
          <a:custGeom>
            <a:avLst/>
            <a:gdLst>
              <a:gd name="T0" fmla="*/ 2147483647 w 43200"/>
              <a:gd name="T1" fmla="*/ 2147483647 h 42576"/>
              <a:gd name="T2" fmla="*/ 2147483647 w 43200"/>
              <a:gd name="T3" fmla="*/ 2147483647 h 42576"/>
              <a:gd name="T4" fmla="*/ 2147483647 w 43200"/>
              <a:gd name="T5" fmla="*/ 2147483647 h 42576"/>
              <a:gd name="T6" fmla="*/ 0 60000 65536"/>
              <a:gd name="T7" fmla="*/ 0 60000 65536"/>
              <a:gd name="T8" fmla="*/ 0 60000 65536"/>
              <a:gd name="T9" fmla="*/ 0 w 43200"/>
              <a:gd name="T10" fmla="*/ 0 h 42576"/>
              <a:gd name="T11" fmla="*/ 43200 w 43200"/>
              <a:gd name="T12" fmla="*/ 42576 h 42576"/>
            </a:gdLst>
            <a:ahLst/>
            <a:cxnLst>
              <a:cxn ang="T6">
                <a:pos x="T0" y="T1"/>
              </a:cxn>
              <a:cxn ang="T7">
                <a:pos x="T2" y="T3"/>
              </a:cxn>
              <a:cxn ang="T8">
                <a:pos x="T4" y="T5"/>
              </a:cxn>
            </a:cxnLst>
            <a:rect l="T9" t="T10" r="T11" b="T12"/>
            <a:pathLst>
              <a:path w="43200" h="42576" fill="none" extrusionOk="0">
                <a:moveTo>
                  <a:pt x="16445" y="42576"/>
                </a:moveTo>
                <a:cubicBezTo>
                  <a:pt x="6789" y="40203"/>
                  <a:pt x="0" y="31544"/>
                  <a:pt x="0" y="21600"/>
                </a:cubicBezTo>
                <a:cubicBezTo>
                  <a:pt x="0" y="9670"/>
                  <a:pt x="9670" y="0"/>
                  <a:pt x="21600" y="0"/>
                </a:cubicBezTo>
                <a:cubicBezTo>
                  <a:pt x="33529" y="0"/>
                  <a:pt x="43200" y="9670"/>
                  <a:pt x="43200" y="21600"/>
                </a:cubicBezTo>
                <a:cubicBezTo>
                  <a:pt x="43200" y="29886"/>
                  <a:pt x="38459" y="37442"/>
                  <a:pt x="30998" y="41047"/>
                </a:cubicBezTo>
              </a:path>
              <a:path w="43200" h="42576" stroke="0" extrusionOk="0">
                <a:moveTo>
                  <a:pt x="16445" y="42576"/>
                </a:moveTo>
                <a:cubicBezTo>
                  <a:pt x="6789" y="40203"/>
                  <a:pt x="0" y="31544"/>
                  <a:pt x="0" y="21600"/>
                </a:cubicBezTo>
                <a:cubicBezTo>
                  <a:pt x="0" y="9670"/>
                  <a:pt x="9670" y="0"/>
                  <a:pt x="21600" y="0"/>
                </a:cubicBezTo>
                <a:cubicBezTo>
                  <a:pt x="33529" y="0"/>
                  <a:pt x="43200" y="9670"/>
                  <a:pt x="43200" y="21600"/>
                </a:cubicBezTo>
                <a:cubicBezTo>
                  <a:pt x="43200" y="29886"/>
                  <a:pt x="38459" y="37442"/>
                  <a:pt x="30998" y="41047"/>
                </a:cubicBezTo>
                <a:lnTo>
                  <a:pt x="21600" y="21600"/>
                </a:lnTo>
                <a:lnTo>
                  <a:pt x="16445" y="42576"/>
                </a:lnTo>
                <a:close/>
              </a:path>
            </a:pathLst>
          </a:custGeom>
          <a:noFill/>
          <a:ln w="38100">
            <a:solidFill>
              <a:schemeClr val="folHlink"/>
            </a:solidFill>
            <a:round/>
            <a:headEnd/>
            <a:tailEnd type="stealth" w="sm" len="sm"/>
          </a:ln>
          <a:extLst>
            <a:ext uri="{909E8E84-426E-40DD-AFC4-6F175D3DCCD1}">
              <a14:hiddenFill xmlns:a14="http://schemas.microsoft.com/office/drawing/2010/main">
                <a:solidFill>
                  <a:srgbClr val="FFFFFF"/>
                </a:solidFill>
              </a14:hiddenFill>
            </a:ext>
          </a:extLst>
        </p:spPr>
        <p:txBody>
          <a:bodyPr wrap="none" anchor="ctr"/>
          <a:lstStyle/>
          <a:p>
            <a:pPr eaLnBrk="0" fontAlgn="base" hangingPunct="0">
              <a:spcBef>
                <a:spcPct val="0"/>
              </a:spcBef>
              <a:spcAft>
                <a:spcPct val="0"/>
              </a:spcAft>
            </a:pPr>
            <a:endParaRPr lang="ru-RU" smtClean="0">
              <a:solidFill>
                <a:srgbClr val="624D38"/>
              </a:solidFill>
            </a:endParaRPr>
          </a:p>
        </p:txBody>
      </p:sp>
      <p:pic>
        <p:nvPicPr>
          <p:cNvPr id="38944" name="Picture 148" descr="light_shadow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gray">
          <a:xfrm rot="2407017">
            <a:off x="4402933" y="2290763"/>
            <a:ext cx="727472"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45" name="Oval 149"/>
          <p:cNvSpPr>
            <a:spLocks noChangeArrowheads="1"/>
          </p:cNvSpPr>
          <p:nvPr/>
        </p:nvSpPr>
        <p:spPr bwMode="gray">
          <a:xfrm>
            <a:off x="5829300" y="4648200"/>
            <a:ext cx="1885950" cy="1651000"/>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nvGrpSpPr>
          <p:cNvPr id="38946" name="Group 150"/>
          <p:cNvGrpSpPr>
            <a:grpSpLocks/>
          </p:cNvGrpSpPr>
          <p:nvPr/>
        </p:nvGrpSpPr>
        <p:grpSpPr bwMode="auto">
          <a:xfrm>
            <a:off x="6286524" y="5105400"/>
            <a:ext cx="1319213" cy="1524000"/>
            <a:chOff x="3975" y="1593"/>
            <a:chExt cx="931" cy="1163"/>
          </a:xfrm>
        </p:grpSpPr>
        <p:pic>
          <p:nvPicPr>
            <p:cNvPr id="39007" name="Picture 151" descr="circuler_1"/>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9008" name="Oval 152"/>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pic>
          <p:nvPicPr>
            <p:cNvPr id="39009" name="Picture 153" descr="light_shadow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9010" name="Group 154"/>
            <p:cNvGrpSpPr>
              <a:grpSpLocks/>
            </p:cNvGrpSpPr>
            <p:nvPr/>
          </p:nvGrpSpPr>
          <p:grpSpPr bwMode="auto">
            <a:xfrm rot="-3733502" flipH="1" flipV="1">
              <a:off x="4256" y="2247"/>
              <a:ext cx="820" cy="198"/>
              <a:chOff x="2532" y="1051"/>
              <a:chExt cx="893" cy="246"/>
            </a:xfrm>
          </p:grpSpPr>
          <p:grpSp>
            <p:nvGrpSpPr>
              <p:cNvPr id="39011" name="Group 155"/>
              <p:cNvGrpSpPr>
                <a:grpSpLocks/>
              </p:cNvGrpSpPr>
              <p:nvPr/>
            </p:nvGrpSpPr>
            <p:grpSpPr bwMode="auto">
              <a:xfrm>
                <a:off x="2532" y="1051"/>
                <a:ext cx="743" cy="185"/>
                <a:chOff x="1565" y="2568"/>
                <a:chExt cx="1118" cy="279"/>
              </a:xfrm>
            </p:grpSpPr>
            <p:sp>
              <p:nvSpPr>
                <p:cNvPr id="39017" name="AutoShape 156"/>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18" name="AutoShape 157"/>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19" name="AutoShape 158"/>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20" name="AutoShape 159"/>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9012" name="Group 160"/>
              <p:cNvGrpSpPr>
                <a:grpSpLocks/>
              </p:cNvGrpSpPr>
              <p:nvPr/>
            </p:nvGrpSpPr>
            <p:grpSpPr bwMode="auto">
              <a:xfrm rot="1353540">
                <a:off x="2682" y="1111"/>
                <a:ext cx="743" cy="186"/>
                <a:chOff x="1565" y="2568"/>
                <a:chExt cx="1118" cy="279"/>
              </a:xfrm>
            </p:grpSpPr>
            <p:sp>
              <p:nvSpPr>
                <p:cNvPr id="39013" name="AutoShape 161"/>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14" name="AutoShape 162"/>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15" name="AutoShape 163"/>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16" name="AutoShape 164"/>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grpSp>
      <p:grpSp>
        <p:nvGrpSpPr>
          <p:cNvPr id="38947" name="Group 165"/>
          <p:cNvGrpSpPr>
            <a:grpSpLocks/>
          </p:cNvGrpSpPr>
          <p:nvPr/>
        </p:nvGrpSpPr>
        <p:grpSpPr bwMode="auto">
          <a:xfrm rot="17866498" flipH="1" flipV="1">
            <a:off x="6698878" y="5754713"/>
            <a:ext cx="1196975" cy="333375"/>
            <a:chOff x="2532" y="1051"/>
            <a:chExt cx="893" cy="246"/>
          </a:xfrm>
        </p:grpSpPr>
        <p:grpSp>
          <p:nvGrpSpPr>
            <p:cNvPr id="38997" name="Group 166"/>
            <p:cNvGrpSpPr>
              <a:grpSpLocks/>
            </p:cNvGrpSpPr>
            <p:nvPr/>
          </p:nvGrpSpPr>
          <p:grpSpPr bwMode="auto">
            <a:xfrm>
              <a:off x="2532" y="1051"/>
              <a:ext cx="743" cy="185"/>
              <a:chOff x="1565" y="2568"/>
              <a:chExt cx="1118" cy="279"/>
            </a:xfrm>
          </p:grpSpPr>
          <p:sp>
            <p:nvSpPr>
              <p:cNvPr id="39003" name="AutoShape 167"/>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04" name="AutoShape 168"/>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05" name="AutoShape 169"/>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06" name="AutoShape 170"/>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8998" name="Group 171"/>
            <p:cNvGrpSpPr>
              <a:grpSpLocks/>
            </p:cNvGrpSpPr>
            <p:nvPr/>
          </p:nvGrpSpPr>
          <p:grpSpPr bwMode="auto">
            <a:xfrm rot="1353540">
              <a:off x="2682" y="1111"/>
              <a:ext cx="743" cy="186"/>
              <a:chOff x="1565" y="2568"/>
              <a:chExt cx="1118" cy="279"/>
            </a:xfrm>
          </p:grpSpPr>
          <p:sp>
            <p:nvSpPr>
              <p:cNvPr id="38999" name="AutoShape 172"/>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00" name="AutoShape 173"/>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01" name="AutoShape 174"/>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9002" name="AutoShape 175"/>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sp>
        <p:nvSpPr>
          <p:cNvPr id="38948" name="Rectangle 176"/>
          <p:cNvSpPr>
            <a:spLocks noChangeArrowheads="1"/>
          </p:cNvSpPr>
          <p:nvPr/>
        </p:nvSpPr>
        <p:spPr bwMode="gray">
          <a:xfrm>
            <a:off x="5976099" y="5376911"/>
            <a:ext cx="198766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Технологичность</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 обучения</a:t>
            </a:r>
            <a:endParaRPr lang="en-US" b="1" dirty="0" smtClean="0">
              <a:solidFill>
                <a:srgbClr val="412044"/>
              </a:solidFill>
              <a:latin typeface="Times New Roman" pitchFamily="18" charset="0"/>
              <a:cs typeface="Times New Roman" pitchFamily="18" charset="0"/>
            </a:endParaRPr>
          </a:p>
        </p:txBody>
      </p:sp>
      <p:sp>
        <p:nvSpPr>
          <p:cNvPr id="38949" name="Oval 177"/>
          <p:cNvSpPr>
            <a:spLocks noChangeArrowheads="1"/>
          </p:cNvSpPr>
          <p:nvPr/>
        </p:nvSpPr>
        <p:spPr bwMode="gray">
          <a:xfrm>
            <a:off x="5660232" y="2590800"/>
            <a:ext cx="1881188" cy="1651000"/>
          </a:xfrm>
          <a:prstGeom prst="ellipse">
            <a:avLst/>
          </a:prstGeom>
          <a:solidFill>
            <a:srgbClr val="EAEAEA">
              <a:alpha val="50195"/>
            </a:srgb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nvGrpSpPr>
          <p:cNvPr id="38950" name="Group 178"/>
          <p:cNvGrpSpPr>
            <a:grpSpLocks/>
          </p:cNvGrpSpPr>
          <p:nvPr/>
        </p:nvGrpSpPr>
        <p:grpSpPr bwMode="auto">
          <a:xfrm>
            <a:off x="5829301" y="2667003"/>
            <a:ext cx="2487116" cy="1928813"/>
            <a:chOff x="3975" y="1593"/>
            <a:chExt cx="931" cy="1163"/>
          </a:xfrm>
        </p:grpSpPr>
        <p:pic>
          <p:nvPicPr>
            <p:cNvPr id="38983" name="Picture 179" descr="circuler_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84" name="Oval 180"/>
            <p:cNvSpPr>
              <a:spLocks noChangeArrowheads="1"/>
            </p:cNvSpPr>
            <p:nvPr/>
          </p:nvSpPr>
          <p:spPr bwMode="gray">
            <a:xfrm>
              <a:off x="3975" y="1593"/>
              <a:ext cx="931" cy="937"/>
            </a:xfrm>
            <a:prstGeom prst="ellipse">
              <a:avLst/>
            </a:prstGeom>
            <a:solidFill>
              <a:schemeClr val="hlink">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pic>
          <p:nvPicPr>
            <p:cNvPr id="38985" name="Picture 181" descr="light_shadow1"/>
            <p:cNvPicPr>
              <a:picLocks noChangeAspect="1" noChangeArrowheads="1"/>
            </p:cNvPicPr>
            <p:nvPr/>
          </p:nvPicPr>
          <p:blipFill>
            <a:blip r:embed="rId5"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86" name="Group 182"/>
            <p:cNvGrpSpPr>
              <a:grpSpLocks/>
            </p:cNvGrpSpPr>
            <p:nvPr/>
          </p:nvGrpSpPr>
          <p:grpSpPr bwMode="auto">
            <a:xfrm rot="-3733502" flipH="1" flipV="1">
              <a:off x="4256" y="2247"/>
              <a:ext cx="820" cy="198"/>
              <a:chOff x="2532" y="1051"/>
              <a:chExt cx="893" cy="246"/>
            </a:xfrm>
          </p:grpSpPr>
          <p:grpSp>
            <p:nvGrpSpPr>
              <p:cNvPr id="38987" name="Group 183"/>
              <p:cNvGrpSpPr>
                <a:grpSpLocks/>
              </p:cNvGrpSpPr>
              <p:nvPr/>
            </p:nvGrpSpPr>
            <p:grpSpPr bwMode="auto">
              <a:xfrm>
                <a:off x="2532" y="1051"/>
                <a:ext cx="743" cy="185"/>
                <a:chOff x="1565" y="2568"/>
                <a:chExt cx="1118" cy="279"/>
              </a:xfrm>
            </p:grpSpPr>
            <p:sp>
              <p:nvSpPr>
                <p:cNvPr id="38993" name="AutoShape 184"/>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94" name="AutoShape 185"/>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95" name="AutoShape 186"/>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96" name="AutoShape 187"/>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8988" name="Group 188"/>
              <p:cNvGrpSpPr>
                <a:grpSpLocks/>
              </p:cNvGrpSpPr>
              <p:nvPr/>
            </p:nvGrpSpPr>
            <p:grpSpPr bwMode="auto">
              <a:xfrm rot="1353540">
                <a:off x="2682" y="1111"/>
                <a:ext cx="743" cy="186"/>
                <a:chOff x="1565" y="2568"/>
                <a:chExt cx="1118" cy="279"/>
              </a:xfrm>
            </p:grpSpPr>
            <p:sp>
              <p:nvSpPr>
                <p:cNvPr id="38989" name="AutoShape 189"/>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90" name="AutoShape 190"/>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91" name="AutoShape 191"/>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92" name="AutoShape 192"/>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grpSp>
      <p:grpSp>
        <p:nvGrpSpPr>
          <p:cNvPr id="38951" name="Group 193"/>
          <p:cNvGrpSpPr>
            <a:grpSpLocks/>
          </p:cNvGrpSpPr>
          <p:nvPr/>
        </p:nvGrpSpPr>
        <p:grpSpPr bwMode="auto">
          <a:xfrm rot="17866498" flipH="1" flipV="1">
            <a:off x="6526237" y="3697288"/>
            <a:ext cx="1196975" cy="333375"/>
            <a:chOff x="2532" y="1051"/>
            <a:chExt cx="893" cy="246"/>
          </a:xfrm>
        </p:grpSpPr>
        <p:grpSp>
          <p:nvGrpSpPr>
            <p:cNvPr id="38973" name="Group 194"/>
            <p:cNvGrpSpPr>
              <a:grpSpLocks/>
            </p:cNvGrpSpPr>
            <p:nvPr/>
          </p:nvGrpSpPr>
          <p:grpSpPr bwMode="auto">
            <a:xfrm>
              <a:off x="2532" y="1051"/>
              <a:ext cx="743" cy="185"/>
              <a:chOff x="1565" y="2568"/>
              <a:chExt cx="1118" cy="279"/>
            </a:xfrm>
          </p:grpSpPr>
          <p:sp>
            <p:nvSpPr>
              <p:cNvPr id="38979" name="AutoShape 195"/>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80" name="AutoShape 196"/>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81" name="AutoShape 197"/>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82" name="AutoShape 198"/>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8974" name="Group 199"/>
            <p:cNvGrpSpPr>
              <a:grpSpLocks/>
            </p:cNvGrpSpPr>
            <p:nvPr/>
          </p:nvGrpSpPr>
          <p:grpSpPr bwMode="auto">
            <a:xfrm rot="1353540">
              <a:off x="2682" y="1111"/>
              <a:ext cx="743" cy="186"/>
              <a:chOff x="1565" y="2568"/>
              <a:chExt cx="1118" cy="279"/>
            </a:xfrm>
          </p:grpSpPr>
          <p:sp>
            <p:nvSpPr>
              <p:cNvPr id="38975" name="AutoShape 200"/>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76" name="AutoShape 201"/>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77" name="AutoShape 202"/>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78" name="AutoShape 203"/>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sp>
        <p:nvSpPr>
          <p:cNvPr id="38952" name="Rectangle 204"/>
          <p:cNvSpPr>
            <a:spLocks noChangeArrowheads="1"/>
          </p:cNvSpPr>
          <p:nvPr/>
        </p:nvSpPr>
        <p:spPr bwMode="gray">
          <a:xfrm>
            <a:off x="5978609" y="2804667"/>
            <a:ext cx="207037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Тщательное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проектирование</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 урока в процессе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его подготовки</a:t>
            </a:r>
            <a:endParaRPr lang="en-US" b="1" dirty="0" smtClean="0">
              <a:solidFill>
                <a:srgbClr val="412044"/>
              </a:solidFill>
              <a:latin typeface="Times New Roman" pitchFamily="18" charset="0"/>
              <a:cs typeface="Times New Roman" pitchFamily="18" charset="0"/>
            </a:endParaRPr>
          </a:p>
        </p:txBody>
      </p:sp>
      <p:sp>
        <p:nvSpPr>
          <p:cNvPr id="38953" name="Text Box 205"/>
          <p:cNvSpPr txBox="1">
            <a:spLocks noChangeArrowheads="1"/>
          </p:cNvSpPr>
          <p:nvPr/>
        </p:nvSpPr>
        <p:spPr bwMode="auto">
          <a:xfrm>
            <a:off x="3500430" y="2286049"/>
            <a:ext cx="1928826"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entury Gothic" pitchFamily="34" charset="0"/>
              </a:defRPr>
            </a:lvl1pPr>
            <a:lvl2pPr marL="742950" indent="-285750">
              <a:defRPr>
                <a:solidFill>
                  <a:schemeClr val="tx1"/>
                </a:solidFill>
                <a:latin typeface="Century Gothic" pitchFamily="34" charset="0"/>
              </a:defRPr>
            </a:lvl2pPr>
            <a:lvl3pPr marL="1143000" indent="-228600">
              <a:defRPr>
                <a:solidFill>
                  <a:schemeClr val="tx1"/>
                </a:solidFill>
                <a:latin typeface="Century Gothic" pitchFamily="34" charset="0"/>
              </a:defRPr>
            </a:lvl3pPr>
            <a:lvl4pPr marL="1600200" indent="-228600">
              <a:defRPr>
                <a:solidFill>
                  <a:schemeClr val="tx1"/>
                </a:solidFill>
                <a:latin typeface="Century Gothic" pitchFamily="34" charset="0"/>
              </a:defRPr>
            </a:lvl4pPr>
            <a:lvl5pPr marL="2057400" indent="-228600">
              <a:defRPr>
                <a:solidFill>
                  <a:schemeClr val="tx1"/>
                </a:solidFill>
                <a:latin typeface="Century Gothic" pitchFamily="34" charset="0"/>
              </a:defRPr>
            </a:lvl5pPr>
            <a:lvl6pPr marL="2514600" indent="-228600" eaLnBrk="0" fontAlgn="base" hangingPunct="0">
              <a:spcBef>
                <a:spcPct val="0"/>
              </a:spcBef>
              <a:spcAft>
                <a:spcPct val="0"/>
              </a:spcAft>
              <a:defRPr>
                <a:solidFill>
                  <a:schemeClr val="tx1"/>
                </a:solidFill>
                <a:latin typeface="Century Gothic" pitchFamily="34" charset="0"/>
              </a:defRPr>
            </a:lvl6pPr>
            <a:lvl7pPr marL="2971800" indent="-228600" eaLnBrk="0" fontAlgn="base" hangingPunct="0">
              <a:spcBef>
                <a:spcPct val="0"/>
              </a:spcBef>
              <a:spcAft>
                <a:spcPct val="0"/>
              </a:spcAft>
              <a:defRPr>
                <a:solidFill>
                  <a:schemeClr val="tx1"/>
                </a:solidFill>
                <a:latin typeface="Century Gothic" pitchFamily="34" charset="0"/>
              </a:defRPr>
            </a:lvl7pPr>
            <a:lvl8pPr marL="3429000" indent="-228600" eaLnBrk="0" fontAlgn="base" hangingPunct="0">
              <a:spcBef>
                <a:spcPct val="0"/>
              </a:spcBef>
              <a:spcAft>
                <a:spcPct val="0"/>
              </a:spcAft>
              <a:defRPr>
                <a:solidFill>
                  <a:schemeClr val="tx1"/>
                </a:solidFill>
                <a:latin typeface="Century Gothic" pitchFamily="34" charset="0"/>
              </a:defRPr>
            </a:lvl8pPr>
            <a:lvl9pPr marL="3886200" indent="-228600" eaLnBrk="0" fontAlgn="base" hangingPunct="0">
              <a:spcBef>
                <a:spcPct val="0"/>
              </a:spcBef>
              <a:spcAft>
                <a:spcPct val="0"/>
              </a:spcAft>
              <a:defRPr>
                <a:solidFill>
                  <a:schemeClr val="tx1"/>
                </a:solidFill>
                <a:latin typeface="Century Gothic" pitchFamily="34" charset="0"/>
              </a:defRPr>
            </a:lvl9pPr>
          </a:lstStyle>
          <a:p>
            <a:pPr algn="ctr" fontAlgn="base">
              <a:spcBef>
                <a:spcPct val="50000"/>
              </a:spcBef>
              <a:spcAft>
                <a:spcPct val="0"/>
              </a:spcAft>
            </a:pPr>
            <a:r>
              <a:rPr lang="ru-RU" sz="2000" b="1" dirty="0" smtClean="0">
                <a:solidFill>
                  <a:srgbClr val="412044"/>
                </a:solidFill>
                <a:latin typeface="Times New Roman" pitchFamily="18" charset="0"/>
                <a:cs typeface="Times New Roman" pitchFamily="18" charset="0"/>
              </a:rPr>
              <a:t>Тенденции развития современного урока</a:t>
            </a:r>
          </a:p>
        </p:txBody>
      </p:sp>
      <p:sp>
        <p:nvSpPr>
          <p:cNvPr id="38954" name="Line 206"/>
          <p:cNvSpPr>
            <a:spLocks noChangeShapeType="1"/>
          </p:cNvSpPr>
          <p:nvPr/>
        </p:nvSpPr>
        <p:spPr bwMode="auto">
          <a:xfrm flipH="1">
            <a:off x="3143250" y="3276600"/>
            <a:ext cx="914400" cy="1066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ru-RU" smtClean="0">
              <a:solidFill>
                <a:srgbClr val="624D38"/>
              </a:solidFill>
            </a:endParaRPr>
          </a:p>
        </p:txBody>
      </p:sp>
      <p:grpSp>
        <p:nvGrpSpPr>
          <p:cNvPr id="38955" name="Group 207"/>
          <p:cNvGrpSpPr>
            <a:grpSpLocks/>
          </p:cNvGrpSpPr>
          <p:nvPr/>
        </p:nvGrpSpPr>
        <p:grpSpPr bwMode="auto">
          <a:xfrm>
            <a:off x="1943101" y="3886200"/>
            <a:ext cx="1549004" cy="1676400"/>
            <a:chOff x="3975" y="1593"/>
            <a:chExt cx="931" cy="1163"/>
          </a:xfrm>
        </p:grpSpPr>
        <p:pic>
          <p:nvPicPr>
            <p:cNvPr id="38959" name="Picture 208" descr="circuler_1"/>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gray">
            <a:xfrm>
              <a:off x="3975" y="1593"/>
              <a:ext cx="925" cy="9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960" name="Oval 209"/>
            <p:cNvSpPr>
              <a:spLocks noChangeArrowheads="1"/>
            </p:cNvSpPr>
            <p:nvPr/>
          </p:nvSpPr>
          <p:spPr bwMode="gray">
            <a:xfrm>
              <a:off x="3975" y="1593"/>
              <a:ext cx="931" cy="937"/>
            </a:xfrm>
            <a:prstGeom prst="ellipse">
              <a:avLst/>
            </a:prstGeom>
            <a:solidFill>
              <a:schemeClr val="accent1">
                <a:alpha val="50195"/>
              </a:schemeClr>
            </a:solidFill>
            <a:ln>
              <a:noFill/>
            </a:ln>
            <a:extLst>
              <a:ext uri="{91240B29-F687-4F45-9708-019B960494DF}">
                <a14:hiddenLine xmlns:a14="http://schemas.microsoft.com/office/drawing/2010/main" w="9525" algn="ctr">
                  <a:solidFill>
                    <a:srgbClr val="000000"/>
                  </a:solidFill>
                  <a:round/>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pic>
          <p:nvPicPr>
            <p:cNvPr id="38961" name="Picture 210" descr="light_shadow1"/>
            <p:cNvPicPr>
              <a:picLocks noChangeAspect="1" noChangeArrowheads="1"/>
            </p:cNvPicPr>
            <p:nvPr/>
          </p:nvPicPr>
          <p:blipFill>
            <a:blip r:embed="rId13" cstate="print">
              <a:extLst>
                <a:ext uri="{28A0092B-C50C-407E-A947-70E740481C1C}">
                  <a14:useLocalDpi xmlns:a14="http://schemas.microsoft.com/office/drawing/2010/main" val="0"/>
                </a:ext>
              </a:extLst>
            </a:blip>
            <a:srcRect t="14285"/>
            <a:stretch>
              <a:fillRect/>
            </a:stretch>
          </p:blipFill>
          <p:spPr bwMode="gray">
            <a:xfrm>
              <a:off x="3984" y="1632"/>
              <a:ext cx="682" cy="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8962" name="Group 211"/>
            <p:cNvGrpSpPr>
              <a:grpSpLocks/>
            </p:cNvGrpSpPr>
            <p:nvPr/>
          </p:nvGrpSpPr>
          <p:grpSpPr bwMode="auto">
            <a:xfrm rot="-3733502" flipH="1" flipV="1">
              <a:off x="4256" y="2247"/>
              <a:ext cx="820" cy="198"/>
              <a:chOff x="2532" y="1051"/>
              <a:chExt cx="893" cy="246"/>
            </a:xfrm>
          </p:grpSpPr>
          <p:grpSp>
            <p:nvGrpSpPr>
              <p:cNvPr id="38963" name="Group 212"/>
              <p:cNvGrpSpPr>
                <a:grpSpLocks/>
              </p:cNvGrpSpPr>
              <p:nvPr/>
            </p:nvGrpSpPr>
            <p:grpSpPr bwMode="auto">
              <a:xfrm>
                <a:off x="2532" y="1051"/>
                <a:ext cx="743" cy="185"/>
                <a:chOff x="1565" y="2568"/>
                <a:chExt cx="1118" cy="279"/>
              </a:xfrm>
            </p:grpSpPr>
            <p:sp>
              <p:nvSpPr>
                <p:cNvPr id="38969" name="AutoShape 213"/>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70" name="AutoShape 214"/>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71" name="AutoShape 215"/>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72" name="AutoShape 216"/>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nvGrpSpPr>
              <p:cNvPr id="38964" name="Group 217"/>
              <p:cNvGrpSpPr>
                <a:grpSpLocks/>
              </p:cNvGrpSpPr>
              <p:nvPr/>
            </p:nvGrpSpPr>
            <p:grpSpPr bwMode="auto">
              <a:xfrm rot="1353540">
                <a:off x="2682" y="1111"/>
                <a:ext cx="743" cy="186"/>
                <a:chOff x="1565" y="2568"/>
                <a:chExt cx="1118" cy="279"/>
              </a:xfrm>
            </p:grpSpPr>
            <p:sp>
              <p:nvSpPr>
                <p:cNvPr id="38965" name="AutoShape 218"/>
                <p:cNvSpPr>
                  <a:spLocks noChangeArrowheads="1"/>
                </p:cNvSpPr>
                <p:nvPr/>
              </p:nvSpPr>
              <p:spPr bwMode="white">
                <a:xfrm rot="5263130">
                  <a:off x="1859"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66" name="AutoShape 219"/>
                <p:cNvSpPr>
                  <a:spLocks noChangeArrowheads="1"/>
                </p:cNvSpPr>
                <p:nvPr/>
              </p:nvSpPr>
              <p:spPr bwMode="white">
                <a:xfrm rot="6078281">
                  <a:off x="1995" y="2274"/>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67" name="AutoShape 220"/>
                <p:cNvSpPr>
                  <a:spLocks noChangeArrowheads="1"/>
                </p:cNvSpPr>
                <p:nvPr/>
              </p:nvSpPr>
              <p:spPr bwMode="white">
                <a:xfrm rot="6373927">
                  <a:off x="2071" y="229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sp>
              <p:nvSpPr>
                <p:cNvPr id="38968" name="AutoShape 221"/>
                <p:cNvSpPr>
                  <a:spLocks noChangeArrowheads="1"/>
                </p:cNvSpPr>
                <p:nvPr/>
              </p:nvSpPr>
              <p:spPr bwMode="white">
                <a:xfrm rot="6906312">
                  <a:off x="2161" y="2326"/>
                  <a:ext cx="227" cy="816"/>
                </a:xfrm>
                <a:prstGeom prst="moon">
                  <a:avLst>
                    <a:gd name="adj" fmla="val 49773"/>
                  </a:avLst>
                </a:prstGeom>
                <a:solidFill>
                  <a:srgbClr val="FFFFFF">
                    <a:alpha val="3922"/>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fontAlgn="base">
                    <a:spcBef>
                      <a:spcPct val="0"/>
                    </a:spcBef>
                    <a:spcAft>
                      <a:spcPct val="0"/>
                    </a:spcAft>
                  </a:pPr>
                  <a:endParaRPr lang="ru-RU" smtClean="0">
                    <a:solidFill>
                      <a:srgbClr val="624D38"/>
                    </a:solidFill>
                    <a:latin typeface="Arial" charset="0"/>
                  </a:endParaRPr>
                </a:p>
              </p:txBody>
            </p:sp>
          </p:grpSp>
        </p:grpSp>
      </p:grpSp>
      <p:sp>
        <p:nvSpPr>
          <p:cNvPr id="38956" name="Rectangle 222"/>
          <p:cNvSpPr>
            <a:spLocks noChangeArrowheads="1"/>
          </p:cNvSpPr>
          <p:nvPr/>
        </p:nvSpPr>
        <p:spPr bwMode="gray">
          <a:xfrm>
            <a:off x="1928794" y="4000504"/>
            <a:ext cx="1369286"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none">
            <a:spAutoFit/>
          </a:bodyPr>
          <a:lstStyle/>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Свобода в </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выборе</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 структуры</a:t>
            </a:r>
          </a:p>
          <a:p>
            <a:pPr algn="ctr" fontAlgn="base">
              <a:spcBef>
                <a:spcPct val="0"/>
              </a:spcBef>
              <a:spcAft>
                <a:spcPct val="0"/>
              </a:spcAft>
            </a:pPr>
            <a:r>
              <a:rPr lang="ru-RU" b="1" dirty="0" smtClean="0">
                <a:solidFill>
                  <a:srgbClr val="412044"/>
                </a:solidFill>
                <a:latin typeface="Times New Roman" pitchFamily="18" charset="0"/>
                <a:cs typeface="Times New Roman" pitchFamily="18" charset="0"/>
              </a:rPr>
              <a:t> урока</a:t>
            </a:r>
            <a:endParaRPr lang="en-US" b="1" dirty="0" smtClean="0">
              <a:solidFill>
                <a:srgbClr val="412044"/>
              </a:solidFill>
              <a:latin typeface="Times New Roman" pitchFamily="18" charset="0"/>
              <a:cs typeface="Times New Roman" pitchFamily="18" charset="0"/>
            </a:endParaRPr>
          </a:p>
        </p:txBody>
      </p:sp>
      <p:sp>
        <p:nvSpPr>
          <p:cNvPr id="38957" name="Line 223"/>
          <p:cNvSpPr>
            <a:spLocks noChangeShapeType="1"/>
          </p:cNvSpPr>
          <p:nvPr/>
        </p:nvSpPr>
        <p:spPr bwMode="auto">
          <a:xfrm>
            <a:off x="3714750" y="1447800"/>
            <a:ext cx="571500" cy="7620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ru-RU" smtClean="0">
              <a:solidFill>
                <a:srgbClr val="624D38"/>
              </a:solidFill>
            </a:endParaRPr>
          </a:p>
        </p:txBody>
      </p:sp>
      <p:sp>
        <p:nvSpPr>
          <p:cNvPr id="38958" name="Line 224"/>
          <p:cNvSpPr>
            <a:spLocks noChangeShapeType="1"/>
          </p:cNvSpPr>
          <p:nvPr/>
        </p:nvSpPr>
        <p:spPr bwMode="auto">
          <a:xfrm>
            <a:off x="5143500" y="2971800"/>
            <a:ext cx="685800" cy="304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pPr eaLnBrk="0" fontAlgn="base" hangingPunct="0">
              <a:spcBef>
                <a:spcPct val="0"/>
              </a:spcBef>
              <a:spcAft>
                <a:spcPct val="0"/>
              </a:spcAft>
            </a:pPr>
            <a:endParaRPr lang="ru-RU" smtClean="0">
              <a:solidFill>
                <a:srgbClr val="624D38"/>
              </a:solidFill>
            </a:endParaRPr>
          </a:p>
        </p:txBody>
      </p:sp>
    </p:spTree>
    <p:extLst>
      <p:ext uri="{BB962C8B-B14F-4D97-AF65-F5344CB8AC3E}">
        <p14:creationId xmlns:p14="http://schemas.microsoft.com/office/powerpoint/2010/main" val="2039382603"/>
      </p:ext>
    </p:extLst>
  </p:cSld>
  <p:clrMapOvr>
    <a:masterClrMapping/>
  </p:clrMapOvr>
  <p:transition spd="slow">
    <p:circle/>
  </p:transition>
  <p:timing>
    <p:tnLst>
      <p:par>
        <p:cTn id="1" dur="indefinite" restart="never" nodeType="tmRoot"/>
      </p:par>
    </p:tnLst>
  </p:timing>
</p:sld>
</file>

<file path=ppt/theme/theme1.xml><?xml version="1.0" encoding="utf-8"?>
<a:theme xmlns:a="http://schemas.openxmlformats.org/drawingml/2006/main" name="раздел 5">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0.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7_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1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3.xml><?xml version="1.0" encoding="utf-8"?>
<a:theme xmlns:a="http://schemas.openxmlformats.org/drawingml/2006/main" name="1_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4.xml><?xml version="1.0" encoding="utf-8"?>
<a:theme xmlns:a="http://schemas.openxmlformats.org/drawingml/2006/main" name="2_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5.xml><?xml version="1.0" encoding="utf-8"?>
<a:theme xmlns:a="http://schemas.openxmlformats.org/drawingml/2006/main" name="3_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3_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7.xml><?xml version="1.0" encoding="utf-8"?>
<a:theme xmlns:a="http://schemas.openxmlformats.org/drawingml/2006/main" name="4_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8.xml><?xml version="1.0" encoding="utf-8"?>
<a:theme xmlns:a="http://schemas.openxmlformats.org/drawingml/2006/main" name="5_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9.xml><?xml version="1.0" encoding="utf-8"?>
<a:theme xmlns:a="http://schemas.openxmlformats.org/drawingml/2006/main" name="6_Sheer Green 16x9">
  <a:themeElements>
    <a:clrScheme name="Sheer Green">
      <a:dk1>
        <a:srgbClr val="624D38"/>
      </a:dk1>
      <a:lt1>
        <a:srgbClr val="FFFFFF"/>
      </a:lt1>
      <a:dk2>
        <a:srgbClr val="404040"/>
      </a:dk2>
      <a:lt2>
        <a:srgbClr val="F2F2E2"/>
      </a:lt2>
      <a:accent1>
        <a:srgbClr val="72C23C"/>
      </a:accent1>
      <a:accent2>
        <a:srgbClr val="F4CC20"/>
      </a:accent2>
      <a:accent3>
        <a:srgbClr val="53B6BB"/>
      </a:accent3>
      <a:accent4>
        <a:srgbClr val="BA7CC0"/>
      </a:accent4>
      <a:accent5>
        <a:srgbClr val="ED635A"/>
      </a:accent5>
      <a:accent6>
        <a:srgbClr val="EE9B40"/>
      </a:accent6>
      <a:hlink>
        <a:srgbClr val="53B6BB"/>
      </a:hlink>
      <a:folHlink>
        <a:srgbClr val="B68DC0"/>
      </a:folHlink>
    </a:clrScheme>
    <a:fontScheme name="Century Gothic">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Override1.xml><?xml version="1.0" encoding="utf-8"?>
<a:themeOverride xmlns:a="http://schemas.openxmlformats.org/drawingml/2006/main">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Slipstream</Template>
  <TotalTime>3602</TotalTime>
  <Words>936</Words>
  <Application>Microsoft Office PowerPoint</Application>
  <PresentationFormat>Экран (4:3)</PresentationFormat>
  <Paragraphs>205</Paragraphs>
  <Slides>25</Slides>
  <Notes>7</Notes>
  <HiddenSlides>0</HiddenSlides>
  <MMClips>0</MMClips>
  <ScaleCrop>false</ScaleCrop>
  <HeadingPairs>
    <vt:vector size="4" baseType="variant">
      <vt:variant>
        <vt:lpstr>Тема</vt:lpstr>
      </vt:variant>
      <vt:variant>
        <vt:i4>11</vt:i4>
      </vt:variant>
      <vt:variant>
        <vt:lpstr>Заголовки слайдов</vt:lpstr>
      </vt:variant>
      <vt:variant>
        <vt:i4>25</vt:i4>
      </vt:variant>
    </vt:vector>
  </HeadingPairs>
  <TitlesOfParts>
    <vt:vector size="36" baseType="lpstr">
      <vt:lpstr>раздел 5</vt:lpstr>
      <vt:lpstr>Sheer Green 16x9</vt:lpstr>
      <vt:lpstr>1_Sheer Green 16x9</vt:lpstr>
      <vt:lpstr>2_Sheer Green 16x9</vt:lpstr>
      <vt:lpstr>3_Тема Office</vt:lpstr>
      <vt:lpstr>3_Sheer Green 16x9</vt:lpstr>
      <vt:lpstr>4_Sheer Green 16x9</vt:lpstr>
      <vt:lpstr>5_Sheer Green 16x9</vt:lpstr>
      <vt:lpstr>6_Sheer Green 16x9</vt:lpstr>
      <vt:lpstr>Тема Office</vt:lpstr>
      <vt:lpstr>7_Sheer Green 16x9</vt:lpstr>
      <vt:lpstr>Пасько Татьяна Борисовна,  учитель начальных классов  МБОУ  СОШ №3 с. Арзгир Арзгирского района Ставропольского края</vt:lpstr>
      <vt:lpstr>Презентация PowerPoint</vt:lpstr>
      <vt:lpstr>Презентация PowerPoint</vt:lpstr>
      <vt:lpstr>Презентация PowerPoint</vt:lpstr>
      <vt:lpstr>Презентация PowerPoint</vt:lpstr>
      <vt:lpstr>«Мои ученики будут узнавать новое не от меня, они будут открывать это новое сами»  Иоганн Генрих Песталоцци </vt:lpstr>
      <vt:lpstr>Презентация PowerPoint</vt:lpstr>
      <vt:lpstr>Презентация PowerPoint</vt:lpstr>
      <vt:lpstr>Презентация PowerPoint</vt:lpstr>
      <vt:lpstr>Модели современного урока</vt:lpstr>
      <vt:lpstr>Презентация PowerPoint</vt:lpstr>
      <vt:lpstr>Презентация PowerPoint</vt:lpstr>
      <vt:lpstr>Презентация PowerPoint</vt:lpstr>
      <vt:lpstr>  Синквейн</vt:lpstr>
      <vt:lpstr>Презентация PowerPoint</vt:lpstr>
      <vt:lpstr>Методика по формированию каллиграфического навыка письма учащихся  «Письмо с секретом» В. А. Илюхиной. </vt:lpstr>
      <vt:lpstr>Презентация PowerPoint</vt:lpstr>
      <vt:lpstr>Презентация PowerPoint</vt:lpstr>
      <vt:lpstr> Качество знаний на протяжении трех лет имеет положительную динамику  от 82% до 85%, при 100% обученности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1</cp:lastModifiedBy>
  <cp:revision>409</cp:revision>
  <dcterms:created xsi:type="dcterms:W3CDTF">2013-10-29T13:55:37Z</dcterms:created>
  <dcterms:modified xsi:type="dcterms:W3CDTF">2016-11-05T11:40:31Z</dcterms:modified>
</cp:coreProperties>
</file>