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84" r:id="rId2"/>
    <p:sldMasterId id="2147483696" r:id="rId3"/>
    <p:sldMasterId id="2147483708" r:id="rId4"/>
    <p:sldMasterId id="2147483720" r:id="rId5"/>
    <p:sldMasterId id="2147483732" r:id="rId6"/>
    <p:sldMasterId id="2147483744" r:id="rId7"/>
    <p:sldMasterId id="2147483756" r:id="rId8"/>
  </p:sldMasterIdLst>
  <p:sldIdLst>
    <p:sldId id="258" r:id="rId9"/>
    <p:sldId id="259" r:id="rId10"/>
    <p:sldId id="272" r:id="rId11"/>
    <p:sldId id="273" r:id="rId12"/>
    <p:sldId id="292" r:id="rId13"/>
    <p:sldId id="274" r:id="rId14"/>
    <p:sldId id="275" r:id="rId15"/>
    <p:sldId id="276" r:id="rId16"/>
    <p:sldId id="277" r:id="rId17"/>
    <p:sldId id="278" r:id="rId18"/>
    <p:sldId id="281" r:id="rId19"/>
    <p:sldId id="280" r:id="rId20"/>
    <p:sldId id="283" r:id="rId21"/>
    <p:sldId id="286" r:id="rId22"/>
    <p:sldId id="285" r:id="rId23"/>
    <p:sldId id="284" r:id="rId24"/>
    <p:sldId id="287" r:id="rId25"/>
    <p:sldId id="288" r:id="rId26"/>
    <p:sldId id="291" r:id="rId27"/>
    <p:sldId id="289" r:id="rId28"/>
    <p:sldId id="260" r:id="rId29"/>
    <p:sldId id="261" r:id="rId30"/>
    <p:sldId id="262" r:id="rId31"/>
    <p:sldId id="263" r:id="rId32"/>
    <p:sldId id="264" r:id="rId33"/>
    <p:sldId id="265" r:id="rId34"/>
    <p:sldId id="266" r:id="rId35"/>
    <p:sldId id="267" r:id="rId36"/>
    <p:sldId id="268" r:id="rId37"/>
    <p:sldId id="256" r:id="rId38"/>
    <p:sldId id="269" r:id="rId39"/>
    <p:sldId id="257" r:id="rId40"/>
    <p:sldId id="270" r:id="rId41"/>
    <p:sldId id="271" r:id="rId42"/>
    <p:sldId id="282" r:id="rId4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3C2FFA5D-87B4-456A-9821-1D502468CF0F}" styleName="Стиль из темы 1 - акцент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9" Type="http://schemas.openxmlformats.org/officeDocument/2006/relationships/slide" Target="slides/slide31.xml"/><Relationship Id="rId3" Type="http://schemas.openxmlformats.org/officeDocument/2006/relationships/slideMaster" Target="slideMasters/slideMaster3.xml"/><Relationship Id="rId21" Type="http://schemas.openxmlformats.org/officeDocument/2006/relationships/slide" Target="slides/slide13.xml"/><Relationship Id="rId34" Type="http://schemas.openxmlformats.org/officeDocument/2006/relationships/slide" Target="slides/slide26.xml"/><Relationship Id="rId42" Type="http://schemas.openxmlformats.org/officeDocument/2006/relationships/slide" Target="slides/slide34.xml"/><Relationship Id="rId47" Type="http://schemas.openxmlformats.org/officeDocument/2006/relationships/tableStyles" Target="tableStyles.xml"/><Relationship Id="rId7" Type="http://schemas.openxmlformats.org/officeDocument/2006/relationships/slideMaster" Target="slideMasters/slideMaster7.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slide" Target="slides/slide25.xml"/><Relationship Id="rId38" Type="http://schemas.openxmlformats.org/officeDocument/2006/relationships/slide" Target="slides/slide30.xml"/><Relationship Id="rId46"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slide" Target="slides/slide21.xml"/><Relationship Id="rId41" Type="http://schemas.openxmlformats.org/officeDocument/2006/relationships/slide" Target="slides/slide33.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slide" Target="slides/slide24.xml"/><Relationship Id="rId37" Type="http://schemas.openxmlformats.org/officeDocument/2006/relationships/slide" Target="slides/slide29.xml"/><Relationship Id="rId40" Type="http://schemas.openxmlformats.org/officeDocument/2006/relationships/slide" Target="slides/slide32.xml"/><Relationship Id="rId45"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slide" Target="slides/slide28.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slide" Target="slides/slide23.xml"/><Relationship Id="rId44"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slide" Target="slides/slide27.xml"/><Relationship Id="rId43" Type="http://schemas.openxmlformats.org/officeDocument/2006/relationships/slide" Target="slides/slide35.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9D21D778-B565-4D7E-94D7-64010A445B68}" type="datetimeFigureOut">
              <a:rPr lang="en-US" smtClean="0"/>
              <a:pPr/>
              <a:t>4/24/2017</a:t>
            </a:fld>
            <a:endParaRPr lang="en-US"/>
          </a:p>
        </p:txBody>
      </p:sp>
      <p:sp>
        <p:nvSpPr>
          <p:cNvPr id="5" name="Нижний колонтитул 4"/>
          <p:cNvSpPr>
            <a:spLocks noGrp="1"/>
          </p:cNvSpPr>
          <p:nvPr>
            <p:ph type="ftr" sz="quarter" idx="11"/>
          </p:nvPr>
        </p:nvSpPr>
        <p:spPr/>
        <p:txBody>
          <a:bodyPr/>
          <a:lstStyle/>
          <a:p>
            <a:endParaRPr kumimoji="0" lang="en-US"/>
          </a:p>
        </p:txBody>
      </p:sp>
      <p:sp>
        <p:nvSpPr>
          <p:cNvPr id="6" name="Номер слайда 5"/>
          <p:cNvSpPr>
            <a:spLocks noGrp="1"/>
          </p:cNvSpPr>
          <p:nvPr>
            <p:ph type="sldNum" sz="quarter" idx="12"/>
          </p:nvPr>
        </p:nvSpPr>
        <p:spPr/>
        <p:txBody>
          <a:bodyPr/>
          <a:lstStyle/>
          <a:p>
            <a:fld id="{2C6B1FF6-39B9-40F5-8B67-33C6354A3D4F}" type="slidenum">
              <a:rPr kumimoji="0" lang="en-US" smtClean="0"/>
              <a:pPr/>
              <a:t>‹#›</a:t>
            </a:fld>
            <a:endParaRPr kumimoji="0" lang="en-US" dirty="0">
              <a:solidFill>
                <a:schemeClr val="accent3">
                  <a:shade val="75000"/>
                </a:schemeClr>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D21D778-B565-4D7E-94D7-64010A445B68}" type="datetimeFigureOut">
              <a:rPr lang="en-US" smtClean="0"/>
              <a:pPr/>
              <a:t>4/24/2017</a:t>
            </a:fld>
            <a:endParaRPr lang="en-US"/>
          </a:p>
        </p:txBody>
      </p:sp>
      <p:sp>
        <p:nvSpPr>
          <p:cNvPr id="5" name="Нижний колонтитул 4"/>
          <p:cNvSpPr>
            <a:spLocks noGrp="1"/>
          </p:cNvSpPr>
          <p:nvPr>
            <p:ph type="ftr" sz="quarter" idx="11"/>
          </p:nvPr>
        </p:nvSpPr>
        <p:spPr/>
        <p:txBody>
          <a:bodyPr/>
          <a:lstStyle/>
          <a:p>
            <a:endParaRPr kumimoji="0" lang="en-US"/>
          </a:p>
        </p:txBody>
      </p:sp>
      <p:sp>
        <p:nvSpPr>
          <p:cNvPr id="6" name="Номер слайда 5"/>
          <p:cNvSpPr>
            <a:spLocks noGrp="1"/>
          </p:cNvSpPr>
          <p:nvPr>
            <p:ph type="sldNum" sz="quarter" idx="12"/>
          </p:nvPr>
        </p:nvSpPr>
        <p:spPr/>
        <p:txBody>
          <a:bodyPr/>
          <a:lstStyle/>
          <a:p>
            <a:fld id="{2C6B1FF6-39B9-40F5-8B67-33C6354A3D4F}" type="slidenum">
              <a:rPr kumimoji="0" lang="en-US" smtClean="0"/>
              <a:pPr/>
              <a:t>‹#›</a:t>
            </a:fld>
            <a:endParaRPr kumimoji="0"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D21D778-B565-4D7E-94D7-64010A445B68}" type="datetimeFigureOut">
              <a:rPr lang="en-US" smtClean="0"/>
              <a:pPr/>
              <a:t>4/24/2017</a:t>
            </a:fld>
            <a:endParaRPr lang="en-US"/>
          </a:p>
        </p:txBody>
      </p:sp>
      <p:sp>
        <p:nvSpPr>
          <p:cNvPr id="5" name="Нижний колонтитул 4"/>
          <p:cNvSpPr>
            <a:spLocks noGrp="1"/>
          </p:cNvSpPr>
          <p:nvPr>
            <p:ph type="ftr" sz="quarter" idx="11"/>
          </p:nvPr>
        </p:nvSpPr>
        <p:spPr/>
        <p:txBody>
          <a:bodyPr/>
          <a:lstStyle/>
          <a:p>
            <a:endParaRPr kumimoji="0" lang="en-US"/>
          </a:p>
        </p:txBody>
      </p:sp>
      <p:sp>
        <p:nvSpPr>
          <p:cNvPr id="6" name="Номер слайда 5"/>
          <p:cNvSpPr>
            <a:spLocks noGrp="1"/>
          </p:cNvSpPr>
          <p:nvPr>
            <p:ph type="sldNum" sz="quarter" idx="12"/>
          </p:nvPr>
        </p:nvSpPr>
        <p:spPr/>
        <p:txBody>
          <a:bodyPr/>
          <a:lstStyle/>
          <a:p>
            <a:fld id="{2C6B1FF6-39B9-40F5-8B67-33C6354A3D4F}" type="slidenum">
              <a:rPr kumimoji="0" lang="en-US" smtClean="0"/>
              <a:pPr/>
              <a:t>‹#›</a:t>
            </a:fld>
            <a:endParaRPr kumimoji="0"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14" name="Заголовок 13"/>
          <p:cNvSpPr>
            <a:spLocks noGrp="1"/>
          </p:cNvSpPr>
          <p:nvPr>
            <p:ph type="ctrTitle"/>
          </p:nvPr>
        </p:nvSpPr>
        <p:spPr>
          <a:xfrm>
            <a:off x="1432560" y="359898"/>
            <a:ext cx="7406640" cy="1472184"/>
          </a:xfrm>
        </p:spPr>
        <p:txBody>
          <a:bodyPr anchor="b"/>
          <a:lstStyle>
            <a:lvl1pPr algn="l">
              <a:defRPr/>
            </a:lvl1pPr>
            <a:extLst/>
          </a:lstStyle>
          <a:p>
            <a:r>
              <a:rPr kumimoji="0" lang="ru-RU" smtClean="0"/>
              <a:t>Образец заголовка</a:t>
            </a:r>
            <a:endParaRPr kumimoji="0" lang="en-US"/>
          </a:p>
        </p:txBody>
      </p:sp>
      <p:sp>
        <p:nvSpPr>
          <p:cNvPr id="22" name="Подзаголовок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7" name="Дата 6"/>
          <p:cNvSpPr>
            <a:spLocks noGrp="1"/>
          </p:cNvSpPr>
          <p:nvPr>
            <p:ph type="dt" sz="half" idx="10"/>
          </p:nvPr>
        </p:nvSpPr>
        <p:spPr/>
        <p:txBody>
          <a:bodyPr/>
          <a:lstStyle>
            <a:extLst/>
          </a:lstStyle>
          <a:p>
            <a:fld id="{9D21D778-B565-4D7E-94D7-64010A445B68}" type="datetimeFigureOut">
              <a:rPr lang="en-US" smtClean="0"/>
              <a:pPr/>
              <a:t>4/24/2017</a:t>
            </a:fld>
            <a:endParaRPr lang="en-US"/>
          </a:p>
        </p:txBody>
      </p:sp>
      <p:sp>
        <p:nvSpPr>
          <p:cNvPr id="20" name="Нижний колонтитул 19"/>
          <p:cNvSpPr>
            <a:spLocks noGrp="1"/>
          </p:cNvSpPr>
          <p:nvPr>
            <p:ph type="ftr" sz="quarter" idx="11"/>
          </p:nvPr>
        </p:nvSpPr>
        <p:spPr/>
        <p:txBody>
          <a:bodyPr/>
          <a:lstStyle>
            <a:extLst/>
          </a:lstStyle>
          <a:p>
            <a:endParaRPr kumimoji="0" lang="en-US"/>
          </a:p>
        </p:txBody>
      </p:sp>
      <p:sp>
        <p:nvSpPr>
          <p:cNvPr id="10" name="Номер слайда 9"/>
          <p:cNvSpPr>
            <a:spLocks noGrp="1"/>
          </p:cNvSpPr>
          <p:nvPr>
            <p:ph type="sldNum" sz="quarter" idx="12"/>
          </p:nvPr>
        </p:nvSpPr>
        <p:spPr/>
        <p:txBody>
          <a:bodyPr/>
          <a:lstStyle>
            <a:extLst/>
          </a:lstStyle>
          <a:p>
            <a:fld id="{2C6B1FF6-39B9-40F5-8B67-33C6354A3D4F}" type="slidenum">
              <a:rPr kumimoji="0" lang="en-US" smtClean="0"/>
              <a:pPr/>
              <a:t>‹#›</a:t>
            </a:fld>
            <a:endParaRPr kumimoji="0" lang="en-US" dirty="0">
              <a:solidFill>
                <a:schemeClr val="accent3">
                  <a:shade val="75000"/>
                </a:schemeClr>
              </a:solidFill>
            </a:endParaRPr>
          </a:p>
        </p:txBody>
      </p:sp>
      <p:sp>
        <p:nvSpPr>
          <p:cNvPr id="8" name="Овал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9D21D778-B565-4D7E-94D7-64010A445B68}" type="datetimeFigureOut">
              <a:rPr lang="en-US" smtClean="0"/>
              <a:pPr/>
              <a:t>4/24/2017</a:t>
            </a:fld>
            <a:endParaRPr lang="en-US"/>
          </a:p>
        </p:txBody>
      </p:sp>
      <p:sp>
        <p:nvSpPr>
          <p:cNvPr id="5" name="Нижний колонтитул 4"/>
          <p:cNvSpPr>
            <a:spLocks noGrp="1"/>
          </p:cNvSpPr>
          <p:nvPr>
            <p:ph type="ftr" sz="quarter" idx="11"/>
          </p:nvPr>
        </p:nvSpPr>
        <p:spPr/>
        <p:txBody>
          <a:bodyPr/>
          <a:lstStyle>
            <a:extLst/>
          </a:lstStyle>
          <a:p>
            <a:endParaRPr kumimoji="0" lang="en-US"/>
          </a:p>
        </p:txBody>
      </p:sp>
      <p:sp>
        <p:nvSpPr>
          <p:cNvPr id="6" name="Номер слайда 5"/>
          <p:cNvSpPr>
            <a:spLocks noGrp="1"/>
          </p:cNvSpPr>
          <p:nvPr>
            <p:ph type="sldNum" sz="quarter" idx="12"/>
          </p:nvPr>
        </p:nvSpPr>
        <p:spPr/>
        <p:txBody>
          <a:bodyPr/>
          <a:lstStyle>
            <a:extLst/>
          </a:lstStyle>
          <a:p>
            <a:fld id="{2C6B1FF6-39B9-40F5-8B67-33C6354A3D4F}" type="slidenum">
              <a:rPr kumimoji="0" lang="en-US" smtClean="0"/>
              <a:pPr/>
              <a:t>‹#›</a:t>
            </a:fld>
            <a:endParaRPr kumimoji="0"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Прямоугольник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9D21D778-B565-4D7E-94D7-64010A445B68}" type="datetimeFigureOut">
              <a:rPr lang="en-US" smtClean="0"/>
              <a:pPr/>
              <a:t>4/24/2017</a:t>
            </a:fld>
            <a:endParaRPr lang="en-US"/>
          </a:p>
        </p:txBody>
      </p:sp>
      <p:sp>
        <p:nvSpPr>
          <p:cNvPr id="5" name="Нижний колонтитул 4"/>
          <p:cNvSpPr>
            <a:spLocks noGrp="1"/>
          </p:cNvSpPr>
          <p:nvPr>
            <p:ph type="ftr" sz="quarter" idx="11"/>
          </p:nvPr>
        </p:nvSpPr>
        <p:spPr/>
        <p:txBody>
          <a:bodyPr/>
          <a:lstStyle>
            <a:extLst/>
          </a:lstStyle>
          <a:p>
            <a:endParaRPr kumimoji="0" lang="en-US"/>
          </a:p>
        </p:txBody>
      </p:sp>
      <p:sp>
        <p:nvSpPr>
          <p:cNvPr id="6" name="Номер слайда 5"/>
          <p:cNvSpPr>
            <a:spLocks noGrp="1"/>
          </p:cNvSpPr>
          <p:nvPr>
            <p:ph type="sldNum" sz="quarter" idx="12"/>
          </p:nvPr>
        </p:nvSpPr>
        <p:spPr/>
        <p:txBody>
          <a:bodyPr/>
          <a:lstStyle>
            <a:extLst/>
          </a:lstStyle>
          <a:p>
            <a:fld id="{2C6B1FF6-39B9-40F5-8B67-33C6354A3D4F}" type="slidenum">
              <a:rPr kumimoji="0" lang="en-US" smtClean="0"/>
              <a:pPr/>
              <a:t>‹#›</a:t>
            </a:fld>
            <a:endParaRPr kumimoji="0" lang="en-US" dirty="0">
              <a:solidFill>
                <a:schemeClr val="accent3">
                  <a:shade val="75000"/>
                </a:schemeClr>
              </a:solidFill>
            </a:endParaRPr>
          </a:p>
        </p:txBody>
      </p:sp>
      <p:sp>
        <p:nvSpPr>
          <p:cNvPr id="10" name="Прямоугольник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9D21D778-B565-4D7E-94D7-64010A445B68}" type="datetimeFigureOut">
              <a:rPr lang="en-US" smtClean="0"/>
              <a:pPr/>
              <a:t>4/24/2017</a:t>
            </a:fld>
            <a:endParaRPr lang="en-US"/>
          </a:p>
        </p:txBody>
      </p:sp>
      <p:sp>
        <p:nvSpPr>
          <p:cNvPr id="6" name="Нижний колонтитул 5"/>
          <p:cNvSpPr>
            <a:spLocks noGrp="1"/>
          </p:cNvSpPr>
          <p:nvPr>
            <p:ph type="ftr" sz="quarter" idx="11"/>
          </p:nvPr>
        </p:nvSpPr>
        <p:spPr/>
        <p:txBody>
          <a:bodyPr/>
          <a:lstStyle>
            <a:extLst/>
          </a:lstStyle>
          <a:p>
            <a:endParaRPr kumimoji="0" lang="en-US" dirty="0"/>
          </a:p>
        </p:txBody>
      </p:sp>
      <p:sp>
        <p:nvSpPr>
          <p:cNvPr id="7" name="Номер слайда 6"/>
          <p:cNvSpPr>
            <a:spLocks noGrp="1"/>
          </p:cNvSpPr>
          <p:nvPr>
            <p:ph type="sldNum" sz="quarter" idx="12"/>
          </p:nvPr>
        </p:nvSpPr>
        <p:spPr/>
        <p:txBody>
          <a:bodyPr/>
          <a:lstStyle>
            <a:extLst/>
          </a:lstStyle>
          <a:p>
            <a:fld id="{2C6B1FF6-39B9-40F5-8B67-33C6354A3D4F}" type="slidenum">
              <a:rPr kumimoji="0" lang="en-US" smtClean="0"/>
              <a:pPr/>
              <a:t>‹#›</a:t>
            </a:fld>
            <a:endParaRPr kumimoji="0"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9D21D778-B565-4D7E-94D7-64010A445B68}" type="datetimeFigureOut">
              <a:rPr lang="en-US" smtClean="0"/>
              <a:pPr/>
              <a:t>4/24/2017</a:t>
            </a:fld>
            <a:endParaRPr lang="en-US"/>
          </a:p>
        </p:txBody>
      </p:sp>
      <p:sp>
        <p:nvSpPr>
          <p:cNvPr id="8" name="Нижний колонтитул 7"/>
          <p:cNvSpPr>
            <a:spLocks noGrp="1"/>
          </p:cNvSpPr>
          <p:nvPr>
            <p:ph type="ftr" sz="quarter" idx="11"/>
          </p:nvPr>
        </p:nvSpPr>
        <p:spPr/>
        <p:txBody>
          <a:bodyPr/>
          <a:lstStyle>
            <a:extLst/>
          </a:lstStyle>
          <a:p>
            <a:endParaRPr kumimoji="0" lang="en-US"/>
          </a:p>
        </p:txBody>
      </p:sp>
      <p:sp>
        <p:nvSpPr>
          <p:cNvPr id="9" name="Номер слайда 8"/>
          <p:cNvSpPr>
            <a:spLocks noGrp="1"/>
          </p:cNvSpPr>
          <p:nvPr>
            <p:ph type="sldNum" sz="quarter" idx="12"/>
          </p:nvPr>
        </p:nvSpPr>
        <p:spPr/>
        <p:txBody>
          <a:bodyPr/>
          <a:lstStyle>
            <a:extLst/>
          </a:lstStyle>
          <a:p>
            <a:pPr algn="ctr" eaLnBrk="1" latinLnBrk="0" hangingPunct="1"/>
            <a:fld id="{2C6B1FF6-39B9-40F5-8B67-33C6354A3D4F}" type="slidenum">
              <a:rPr kumimoji="0" lang="en-US" smtClean="0"/>
              <a:pPr algn="ctr" eaLnBrk="1" latinLnBrk="0" hangingPunct="1"/>
              <a:t>‹#›</a:t>
            </a:fld>
            <a:endParaRPr kumimoji="0"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nchor="ct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9D21D778-B565-4D7E-94D7-64010A445B68}" type="datetimeFigureOut">
              <a:rPr lang="en-US" smtClean="0"/>
              <a:pPr/>
              <a:t>4/24/2017</a:t>
            </a:fld>
            <a:endParaRPr lang="en-US"/>
          </a:p>
        </p:txBody>
      </p:sp>
      <p:sp>
        <p:nvSpPr>
          <p:cNvPr id="4" name="Нижний колонтитул 3"/>
          <p:cNvSpPr>
            <a:spLocks noGrp="1"/>
          </p:cNvSpPr>
          <p:nvPr>
            <p:ph type="ftr" sz="quarter" idx="11"/>
          </p:nvPr>
        </p:nvSpPr>
        <p:spPr/>
        <p:txBody>
          <a:bodyPr/>
          <a:lstStyle>
            <a:extLst/>
          </a:lstStyle>
          <a:p>
            <a:endParaRPr kumimoji="0" lang="en-US" dirty="0"/>
          </a:p>
        </p:txBody>
      </p:sp>
      <p:sp>
        <p:nvSpPr>
          <p:cNvPr id="5" name="Номер слайда 4"/>
          <p:cNvSpPr>
            <a:spLocks noGrp="1"/>
          </p:cNvSpPr>
          <p:nvPr>
            <p:ph type="sldNum" sz="quarter" idx="12"/>
          </p:nvPr>
        </p:nvSpPr>
        <p:spPr/>
        <p:txBody>
          <a:bodyPr/>
          <a:lstStyle>
            <a:extLst/>
          </a:lstStyle>
          <a:p>
            <a:fld id="{2C6B1FF6-39B9-40F5-8B67-33C6354A3D4F}" type="slidenum">
              <a:rPr kumimoji="0" lang="en-US" smtClean="0"/>
              <a:pPr/>
              <a:t>‹#›</a:t>
            </a:fld>
            <a:endParaRPr kumimoji="0"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5" name="Прямоугольник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Дата 1"/>
          <p:cNvSpPr>
            <a:spLocks noGrp="1"/>
          </p:cNvSpPr>
          <p:nvPr>
            <p:ph type="dt" sz="half" idx="10"/>
          </p:nvPr>
        </p:nvSpPr>
        <p:spPr/>
        <p:txBody>
          <a:bodyPr/>
          <a:lstStyle>
            <a:extLst/>
          </a:lstStyle>
          <a:p>
            <a:fld id="{9D21D778-B565-4D7E-94D7-64010A445B68}" type="datetimeFigureOut">
              <a:rPr lang="en-US" smtClean="0"/>
              <a:pPr/>
              <a:t>4/24/2017</a:t>
            </a:fld>
            <a:endParaRPr lang="en-US"/>
          </a:p>
        </p:txBody>
      </p:sp>
      <p:sp>
        <p:nvSpPr>
          <p:cNvPr id="3" name="Нижний колонтитул 2"/>
          <p:cNvSpPr>
            <a:spLocks noGrp="1"/>
          </p:cNvSpPr>
          <p:nvPr>
            <p:ph type="ftr" sz="quarter" idx="11"/>
          </p:nvPr>
        </p:nvSpPr>
        <p:spPr/>
        <p:txBody>
          <a:bodyPr/>
          <a:lstStyle>
            <a:extLst/>
          </a:lstStyle>
          <a:p>
            <a:endParaRPr kumimoji="0" lang="en-US"/>
          </a:p>
        </p:txBody>
      </p:sp>
      <p:sp>
        <p:nvSpPr>
          <p:cNvPr id="4" name="Номер слайда 3"/>
          <p:cNvSpPr>
            <a:spLocks noGrp="1"/>
          </p:cNvSpPr>
          <p:nvPr>
            <p:ph type="sldNum" sz="quarter" idx="12"/>
          </p:nvPr>
        </p:nvSpPr>
        <p:spPr/>
        <p:txBody>
          <a:bodyPr/>
          <a:lstStyle>
            <a:extLst/>
          </a:lstStyle>
          <a:p>
            <a:fld id="{2C6B1FF6-39B9-40F5-8B67-33C6354A3D4F}" type="slidenum">
              <a:rPr kumimoji="0" lang="en-US" smtClean="0"/>
              <a:pPr/>
              <a:t>‹#›</a:t>
            </a:fld>
            <a:endParaRPr kumimoji="0" lang="en-US" dirty="0">
              <a:solidFill>
                <a:srgbClr val="FFFFFF"/>
              </a:solidFill>
            </a:endParaRPr>
          </a:p>
        </p:txBody>
      </p:sp>
      <p:sp>
        <p:nvSpPr>
          <p:cNvPr id="6" name="Прямоугольник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9D21D778-B565-4D7E-94D7-64010A445B68}" type="datetimeFigureOut">
              <a:rPr lang="en-US" smtClean="0"/>
              <a:pPr/>
              <a:t>4/24/2017</a:t>
            </a:fld>
            <a:endParaRPr lang="en-US"/>
          </a:p>
        </p:txBody>
      </p:sp>
      <p:sp>
        <p:nvSpPr>
          <p:cNvPr id="6" name="Нижний колонтитул 5"/>
          <p:cNvSpPr>
            <a:spLocks noGrp="1"/>
          </p:cNvSpPr>
          <p:nvPr>
            <p:ph type="ftr" sz="quarter" idx="11"/>
          </p:nvPr>
        </p:nvSpPr>
        <p:spPr/>
        <p:txBody>
          <a:bodyPr/>
          <a:lstStyle>
            <a:extLst/>
          </a:lstStyle>
          <a:p>
            <a:endParaRPr kumimoji="0" lang="en-US" dirty="0"/>
          </a:p>
        </p:txBody>
      </p:sp>
      <p:sp>
        <p:nvSpPr>
          <p:cNvPr id="7" name="Номер слайда 6"/>
          <p:cNvSpPr>
            <a:spLocks noGrp="1"/>
          </p:cNvSpPr>
          <p:nvPr>
            <p:ph type="sldNum" sz="quarter" idx="12"/>
          </p:nvPr>
        </p:nvSpPr>
        <p:spPr/>
        <p:txBody>
          <a:bodyPr/>
          <a:lstStyle>
            <a:extLst/>
          </a:lstStyle>
          <a:p>
            <a:fld id="{2C6B1FF6-39B9-40F5-8B67-33C6354A3D4F}" type="slidenum">
              <a:rPr kumimoji="0" lang="en-US" smtClean="0"/>
              <a:pPr/>
              <a:t>‹#›</a:t>
            </a:fld>
            <a:endParaRPr kumimoji="0" lang="en-US" dirty="0">
              <a:solidFill>
                <a:schemeClr val="accent3">
                  <a:shade val="75000"/>
                </a:schemeClr>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D21D778-B565-4D7E-94D7-64010A445B68}" type="datetimeFigureOut">
              <a:rPr lang="en-US" smtClean="0"/>
              <a:pPr/>
              <a:t>4/24/2017</a:t>
            </a:fld>
            <a:endParaRPr lang="en-US"/>
          </a:p>
        </p:txBody>
      </p:sp>
      <p:sp>
        <p:nvSpPr>
          <p:cNvPr id="5" name="Нижний колонтитул 4"/>
          <p:cNvSpPr>
            <a:spLocks noGrp="1"/>
          </p:cNvSpPr>
          <p:nvPr>
            <p:ph type="ftr" sz="quarter" idx="11"/>
          </p:nvPr>
        </p:nvSpPr>
        <p:spPr/>
        <p:txBody>
          <a:bodyPr/>
          <a:lstStyle/>
          <a:p>
            <a:endParaRPr kumimoji="0" lang="en-US"/>
          </a:p>
        </p:txBody>
      </p:sp>
      <p:sp>
        <p:nvSpPr>
          <p:cNvPr id="6" name="Номер слайда 5"/>
          <p:cNvSpPr>
            <a:spLocks noGrp="1"/>
          </p:cNvSpPr>
          <p:nvPr>
            <p:ph type="sldNum" sz="quarter" idx="12"/>
          </p:nvPr>
        </p:nvSpPr>
        <p:spPr/>
        <p:txBody>
          <a:bodyPr/>
          <a:lstStyle/>
          <a:p>
            <a:fld id="{2C6B1FF6-39B9-40F5-8B67-33C6354A3D4F}" type="slidenum">
              <a:rPr kumimoji="0" lang="en-US" smtClean="0"/>
              <a:pPr/>
              <a:t>‹#›</a:t>
            </a:fld>
            <a:endParaRPr kumimoji="0"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extLst/>
          </a:lstStyle>
          <a:p>
            <a:fld id="{9D21D778-B565-4D7E-94D7-64010A445B68}" type="datetimeFigureOut">
              <a:rPr lang="en-US" smtClean="0"/>
              <a:pPr/>
              <a:t>4/24/2017</a:t>
            </a:fld>
            <a:endParaRPr lang="en-US" dirty="0"/>
          </a:p>
        </p:txBody>
      </p:sp>
      <p:sp>
        <p:nvSpPr>
          <p:cNvPr id="6" name="Нижний колонтитул 5"/>
          <p:cNvSpPr>
            <a:spLocks noGrp="1"/>
          </p:cNvSpPr>
          <p:nvPr>
            <p:ph type="ftr" sz="quarter" idx="11"/>
          </p:nvPr>
        </p:nvSpPr>
        <p:spPr/>
        <p:txBody>
          <a:bodyPr/>
          <a:lstStyle>
            <a:extLst/>
          </a:lstStyle>
          <a:p>
            <a:endParaRPr kumimoji="0" lang="en-US" dirty="0"/>
          </a:p>
        </p:txBody>
      </p:sp>
      <p:sp>
        <p:nvSpPr>
          <p:cNvPr id="7" name="Номер слайда 6"/>
          <p:cNvSpPr>
            <a:spLocks noGrp="1"/>
          </p:cNvSpPr>
          <p:nvPr>
            <p:ph type="sldNum" sz="quarter" idx="12"/>
          </p:nvPr>
        </p:nvSpPr>
        <p:spPr/>
        <p:txBody>
          <a:bodyPr/>
          <a:lstStyle>
            <a:extLst/>
          </a:lstStyle>
          <a:p>
            <a:fld id="{2C6B1FF6-39B9-40F5-8B67-33C6354A3D4F}" type="slidenum">
              <a:rPr kumimoji="0" lang="en-US" smtClean="0"/>
              <a:pPr/>
              <a:t>‹#›</a:t>
            </a:fld>
            <a:endParaRPr kumimoji="0" lang="en-US" dirty="0"/>
          </a:p>
        </p:txBody>
      </p:sp>
      <p:sp>
        <p:nvSpPr>
          <p:cNvPr id="8" name="Прямоугольник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Рисунок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ru-RU" smtClean="0"/>
              <a:t>Вставка рисунка</a:t>
            </a:r>
            <a:endParaRPr kumimoji="0" lang="en-US" dirty="0"/>
          </a:p>
        </p:txBody>
      </p:sp>
      <p:sp>
        <p:nvSpPr>
          <p:cNvPr id="9" name="Блок-схема: процесс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Блок-схема: процесс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Текст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9D21D778-B565-4D7E-94D7-64010A445B68}" type="datetimeFigureOut">
              <a:rPr lang="en-US" smtClean="0"/>
              <a:pPr/>
              <a:t>4/24/2017</a:t>
            </a:fld>
            <a:endParaRPr lang="en-US"/>
          </a:p>
        </p:txBody>
      </p:sp>
      <p:sp>
        <p:nvSpPr>
          <p:cNvPr id="5" name="Нижний колонтитул 4"/>
          <p:cNvSpPr>
            <a:spLocks noGrp="1"/>
          </p:cNvSpPr>
          <p:nvPr>
            <p:ph type="ftr" sz="quarter" idx="11"/>
          </p:nvPr>
        </p:nvSpPr>
        <p:spPr/>
        <p:txBody>
          <a:bodyPr/>
          <a:lstStyle>
            <a:extLst/>
          </a:lstStyle>
          <a:p>
            <a:endParaRPr kumimoji="0" lang="en-US"/>
          </a:p>
        </p:txBody>
      </p:sp>
      <p:sp>
        <p:nvSpPr>
          <p:cNvPr id="6" name="Номер слайда 5"/>
          <p:cNvSpPr>
            <a:spLocks noGrp="1"/>
          </p:cNvSpPr>
          <p:nvPr>
            <p:ph type="sldNum" sz="quarter" idx="12"/>
          </p:nvPr>
        </p:nvSpPr>
        <p:spPr/>
        <p:txBody>
          <a:bodyPr/>
          <a:lstStyle>
            <a:extLst/>
          </a:lstStyle>
          <a:p>
            <a:fld id="{2C6B1FF6-39B9-40F5-8B67-33C6354A3D4F}" type="slidenum">
              <a:rPr kumimoji="0" lang="en-US" smtClean="0"/>
              <a:pPr/>
              <a:t>‹#›</a:t>
            </a:fld>
            <a:endParaRPr kumimoji="0"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274639"/>
            <a:ext cx="1828800" cy="5851525"/>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1143000" y="274640"/>
            <a:ext cx="55626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9D21D778-B565-4D7E-94D7-64010A445B68}" type="datetimeFigureOut">
              <a:rPr lang="en-US" smtClean="0"/>
              <a:pPr/>
              <a:t>4/24/2017</a:t>
            </a:fld>
            <a:endParaRPr lang="en-US"/>
          </a:p>
        </p:txBody>
      </p:sp>
      <p:sp>
        <p:nvSpPr>
          <p:cNvPr id="5" name="Нижний колонтитул 4"/>
          <p:cNvSpPr>
            <a:spLocks noGrp="1"/>
          </p:cNvSpPr>
          <p:nvPr>
            <p:ph type="ftr" sz="quarter" idx="11"/>
          </p:nvPr>
        </p:nvSpPr>
        <p:spPr/>
        <p:txBody>
          <a:bodyPr/>
          <a:lstStyle>
            <a:extLst/>
          </a:lstStyle>
          <a:p>
            <a:endParaRPr kumimoji="0" lang="en-US"/>
          </a:p>
        </p:txBody>
      </p:sp>
      <p:sp>
        <p:nvSpPr>
          <p:cNvPr id="6" name="Номер слайда 5"/>
          <p:cNvSpPr>
            <a:spLocks noGrp="1"/>
          </p:cNvSpPr>
          <p:nvPr>
            <p:ph type="sldNum" sz="quarter" idx="12"/>
          </p:nvPr>
        </p:nvSpPr>
        <p:spPr/>
        <p:txBody>
          <a:bodyPr/>
          <a:lstStyle>
            <a:extLst/>
          </a:lstStyle>
          <a:p>
            <a:fld id="{2C6B1FF6-39B9-40F5-8B67-33C6354A3D4F}" type="slidenum">
              <a:rPr kumimoji="0" lang="en-US" smtClean="0"/>
              <a:pPr/>
              <a:t>‹#›</a:t>
            </a:fld>
            <a:endParaRPr kumimoji="0" 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1"/>
      </p:bgRef>
    </p:bg>
    <p:spTree>
      <p:nvGrpSpPr>
        <p:cNvPr id="1" name=""/>
        <p:cNvGrpSpPr/>
        <p:nvPr/>
      </p:nvGrpSpPr>
      <p:grpSpPr>
        <a:xfrm>
          <a:off x="0" y="0"/>
          <a:ext cx="0" cy="0"/>
          <a:chOff x="0" y="0"/>
          <a:chExt cx="0" cy="0"/>
        </a:xfrm>
      </p:grpSpPr>
      <p:sp>
        <p:nvSpPr>
          <p:cNvPr id="8" name="Прямоугольник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Прямая соединительная линия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Заголовок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ru-RU" smtClean="0"/>
              <a:t>Образец заголовка</a:t>
            </a:r>
            <a:endParaRPr kumimoji="0" lang="en-US"/>
          </a:p>
        </p:txBody>
      </p:sp>
      <p:sp>
        <p:nvSpPr>
          <p:cNvPr id="25" name="Подзаголовок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31" name="Дата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9D21D778-B565-4D7E-94D7-64010A445B68}" type="datetimeFigureOut">
              <a:rPr lang="en-US" smtClean="0"/>
              <a:pPr/>
              <a:t>4/24/2017</a:t>
            </a:fld>
            <a:endParaRPr lang="en-US"/>
          </a:p>
        </p:txBody>
      </p:sp>
      <p:sp>
        <p:nvSpPr>
          <p:cNvPr id="18" name="Нижний колонтитул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kumimoji="0" lang="en-US"/>
          </a:p>
        </p:txBody>
      </p:sp>
      <p:sp>
        <p:nvSpPr>
          <p:cNvPr id="29" name="Номер слайда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2C6B1FF6-39B9-40F5-8B67-33C6354A3D4F}" type="slidenum">
              <a:rPr kumimoji="0" lang="en-US" smtClean="0"/>
              <a:pPr/>
              <a:t>‹#›</a:t>
            </a:fld>
            <a:endParaRPr kumimoji="0" lang="en-US" dirty="0">
              <a:solidFill>
                <a:schemeClr val="accent3">
                  <a:shade val="75000"/>
                </a:schemeClr>
              </a:solidFill>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9D21D778-B565-4D7E-94D7-64010A445B68}" type="datetimeFigureOut">
              <a:rPr lang="en-US" smtClean="0"/>
              <a:pPr/>
              <a:t>4/24/2017</a:t>
            </a:fld>
            <a:endParaRPr lang="en-US"/>
          </a:p>
        </p:txBody>
      </p:sp>
      <p:sp>
        <p:nvSpPr>
          <p:cNvPr id="5" name="Нижний колонтитул 4"/>
          <p:cNvSpPr>
            <a:spLocks noGrp="1"/>
          </p:cNvSpPr>
          <p:nvPr>
            <p:ph type="ftr" sz="quarter" idx="11"/>
          </p:nvPr>
        </p:nvSpPr>
        <p:spPr/>
        <p:txBody>
          <a:bodyPr/>
          <a:lstStyle>
            <a:extLst/>
          </a:lstStyle>
          <a:p>
            <a:endParaRPr kumimoji="0" lang="en-US"/>
          </a:p>
        </p:txBody>
      </p:sp>
      <p:sp>
        <p:nvSpPr>
          <p:cNvPr id="6" name="Номер слайда 5"/>
          <p:cNvSpPr>
            <a:spLocks noGrp="1"/>
          </p:cNvSpPr>
          <p:nvPr>
            <p:ph type="sldNum" sz="quarter" idx="12"/>
          </p:nvPr>
        </p:nvSpPr>
        <p:spPr/>
        <p:txBody>
          <a:bodyPr/>
          <a:lstStyle>
            <a:extLst/>
          </a:lstStyle>
          <a:p>
            <a:fld id="{2C6B1FF6-39B9-40F5-8B67-33C6354A3D4F}" type="slidenum">
              <a:rPr kumimoji="0" lang="en-US" smtClean="0"/>
              <a:pPr/>
              <a:t>‹#›</a:t>
            </a:fld>
            <a:endParaRPr kumimoji="0" 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9D21D778-B565-4D7E-94D7-64010A445B68}" type="datetimeFigureOut">
              <a:rPr lang="en-US" smtClean="0"/>
              <a:pPr/>
              <a:t>4/24/2017</a:t>
            </a:fld>
            <a:endParaRPr lang="en-US"/>
          </a:p>
        </p:txBody>
      </p:sp>
      <p:sp>
        <p:nvSpPr>
          <p:cNvPr id="5" name="Нижний колонтитул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kumimoji="0" lang="en-US"/>
          </a:p>
        </p:txBody>
      </p:sp>
      <p:sp>
        <p:nvSpPr>
          <p:cNvPr id="6" name="Номер слайда 5"/>
          <p:cNvSpPr>
            <a:spLocks noGrp="1"/>
          </p:cNvSpPr>
          <p:nvPr>
            <p:ph type="sldNum" sz="quarter" idx="12"/>
          </p:nvPr>
        </p:nvSpPr>
        <p:spPr>
          <a:xfrm>
            <a:off x="6733952" y="6555112"/>
            <a:ext cx="588336" cy="228600"/>
          </a:xfrm>
        </p:spPr>
        <p:txBody>
          <a:bodyPr/>
          <a:lstStyle>
            <a:extLst/>
          </a:lstStyle>
          <a:p>
            <a:fld id="{2C6B1FF6-39B9-40F5-8B67-33C6354A3D4F}" type="slidenum">
              <a:rPr kumimoji="0" lang="en-US" smtClean="0"/>
              <a:pPr/>
              <a:t>‹#›</a:t>
            </a:fld>
            <a:endParaRPr kumimoji="0" lang="en-US" dirty="0">
              <a:solidFill>
                <a:schemeClr val="accent3">
                  <a:shade val="75000"/>
                </a:schemeClr>
              </a:solidFill>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9D21D778-B565-4D7E-94D7-64010A445B68}" type="datetimeFigureOut">
              <a:rPr lang="en-US" smtClean="0"/>
              <a:pPr/>
              <a:t>4/24/2017</a:t>
            </a:fld>
            <a:endParaRPr lang="en-US"/>
          </a:p>
        </p:txBody>
      </p:sp>
      <p:sp>
        <p:nvSpPr>
          <p:cNvPr id="6" name="Нижний колонтитул 5"/>
          <p:cNvSpPr>
            <a:spLocks noGrp="1"/>
          </p:cNvSpPr>
          <p:nvPr>
            <p:ph type="ftr" sz="quarter" idx="11"/>
          </p:nvPr>
        </p:nvSpPr>
        <p:spPr/>
        <p:txBody>
          <a:bodyPr/>
          <a:lstStyle>
            <a:extLst/>
          </a:lstStyle>
          <a:p>
            <a:endParaRPr kumimoji="0" lang="en-US" dirty="0"/>
          </a:p>
        </p:txBody>
      </p:sp>
      <p:sp>
        <p:nvSpPr>
          <p:cNvPr id="7" name="Номер слайда 6"/>
          <p:cNvSpPr>
            <a:spLocks noGrp="1"/>
          </p:cNvSpPr>
          <p:nvPr>
            <p:ph type="sldNum" sz="quarter" idx="12"/>
          </p:nvPr>
        </p:nvSpPr>
        <p:spPr/>
        <p:txBody>
          <a:bodyPr/>
          <a:lstStyle>
            <a:extLst/>
          </a:lstStyle>
          <a:p>
            <a:fld id="{2C6B1FF6-39B9-40F5-8B67-33C6354A3D4F}" type="slidenum">
              <a:rPr kumimoji="0" lang="en-US" smtClean="0"/>
              <a:pPr/>
              <a:t>‹#›</a:t>
            </a:fld>
            <a:endParaRPr kumimoji="0" 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nchor="b"/>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9D21D778-B565-4D7E-94D7-64010A445B68}" type="datetimeFigureOut">
              <a:rPr lang="en-US" smtClean="0"/>
              <a:pPr/>
              <a:t>4/24/2017</a:t>
            </a:fld>
            <a:endParaRPr lang="en-US"/>
          </a:p>
        </p:txBody>
      </p:sp>
      <p:sp>
        <p:nvSpPr>
          <p:cNvPr id="8" name="Нижний колонтитул 7"/>
          <p:cNvSpPr>
            <a:spLocks noGrp="1"/>
          </p:cNvSpPr>
          <p:nvPr>
            <p:ph type="ftr" sz="quarter" idx="11"/>
          </p:nvPr>
        </p:nvSpPr>
        <p:spPr/>
        <p:txBody>
          <a:bodyPr/>
          <a:lstStyle>
            <a:extLst/>
          </a:lstStyle>
          <a:p>
            <a:endParaRPr kumimoji="0" lang="en-US"/>
          </a:p>
        </p:txBody>
      </p:sp>
      <p:sp>
        <p:nvSpPr>
          <p:cNvPr id="9" name="Номер слайда 8"/>
          <p:cNvSpPr>
            <a:spLocks noGrp="1"/>
          </p:cNvSpPr>
          <p:nvPr>
            <p:ph type="sldNum" sz="quarter" idx="12"/>
          </p:nvPr>
        </p:nvSpPr>
        <p:spPr/>
        <p:txBody>
          <a:bodyPr/>
          <a:lstStyle>
            <a:extLst/>
          </a:lstStyle>
          <a:p>
            <a:pPr algn="ctr" eaLnBrk="1" latinLnBrk="0" hangingPunct="1"/>
            <a:fld id="{2C6B1FF6-39B9-40F5-8B67-33C6354A3D4F}" type="slidenum">
              <a:rPr kumimoji="0" lang="en-US" smtClean="0"/>
              <a:pPr algn="ctr" eaLnBrk="1" latinLnBrk="0" hangingPunct="1"/>
              <a:t>‹#›</a:t>
            </a:fld>
            <a:endParaRPr kumimoji="0" lang="en-US"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9D21D778-B565-4D7E-94D7-64010A445B68}" type="datetimeFigureOut">
              <a:rPr lang="en-US" smtClean="0"/>
              <a:pPr/>
              <a:t>4/24/2017</a:t>
            </a:fld>
            <a:endParaRPr lang="en-US"/>
          </a:p>
        </p:txBody>
      </p:sp>
      <p:sp>
        <p:nvSpPr>
          <p:cNvPr id="4" name="Нижний колонтитул 3"/>
          <p:cNvSpPr>
            <a:spLocks noGrp="1"/>
          </p:cNvSpPr>
          <p:nvPr>
            <p:ph type="ftr" sz="quarter" idx="11"/>
          </p:nvPr>
        </p:nvSpPr>
        <p:spPr/>
        <p:txBody>
          <a:bodyPr/>
          <a:lstStyle>
            <a:extLst/>
          </a:lstStyle>
          <a:p>
            <a:endParaRPr kumimoji="0" lang="en-US" dirty="0"/>
          </a:p>
        </p:txBody>
      </p:sp>
      <p:sp>
        <p:nvSpPr>
          <p:cNvPr id="5" name="Номер слайда 4"/>
          <p:cNvSpPr>
            <a:spLocks noGrp="1"/>
          </p:cNvSpPr>
          <p:nvPr>
            <p:ph type="sldNum" sz="quarter" idx="12"/>
          </p:nvPr>
        </p:nvSpPr>
        <p:spPr/>
        <p:txBody>
          <a:bodyPr/>
          <a:lstStyle>
            <a:extLst/>
          </a:lstStyle>
          <a:p>
            <a:fld id="{2C6B1FF6-39B9-40F5-8B67-33C6354A3D4F}" type="slidenum">
              <a:rPr kumimoji="0" lang="en-US" smtClean="0"/>
              <a:pPr/>
              <a:t>‹#›</a:t>
            </a:fld>
            <a:endParaRPr kumimoji="0" lang="en-US" dirty="0"/>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solidFill>
                  <a:schemeClr val="tx2"/>
                </a:solidFill>
              </a:defRPr>
            </a:lvl1pPr>
            <a:extLst/>
          </a:lstStyle>
          <a:p>
            <a:fld id="{9D21D778-B565-4D7E-94D7-64010A445B68}" type="datetimeFigureOut">
              <a:rPr lang="en-US" smtClean="0"/>
              <a:pPr/>
              <a:t>4/24/2017</a:t>
            </a:fld>
            <a:endParaRPr lang="en-US"/>
          </a:p>
        </p:txBody>
      </p:sp>
      <p:sp>
        <p:nvSpPr>
          <p:cNvPr id="3" name="Нижний колонтитул 2"/>
          <p:cNvSpPr>
            <a:spLocks noGrp="1"/>
          </p:cNvSpPr>
          <p:nvPr>
            <p:ph type="ftr" sz="quarter" idx="11"/>
          </p:nvPr>
        </p:nvSpPr>
        <p:spPr/>
        <p:txBody>
          <a:bodyPr/>
          <a:lstStyle>
            <a:lvl1pPr>
              <a:defRPr>
                <a:solidFill>
                  <a:schemeClr val="tx2"/>
                </a:solidFill>
              </a:defRPr>
            </a:lvl1pPr>
            <a:extLst/>
          </a:lstStyle>
          <a:p>
            <a:endParaRPr kumimoji="0" lang="en-US"/>
          </a:p>
        </p:txBody>
      </p:sp>
      <p:sp>
        <p:nvSpPr>
          <p:cNvPr id="4" name="Номер слайда 3"/>
          <p:cNvSpPr>
            <a:spLocks noGrp="1"/>
          </p:cNvSpPr>
          <p:nvPr>
            <p:ph type="sldNum" sz="quarter" idx="12"/>
          </p:nvPr>
        </p:nvSpPr>
        <p:spPr/>
        <p:txBody>
          <a:bodyPr/>
          <a:lstStyle>
            <a:extLst/>
          </a:lstStyle>
          <a:p>
            <a:fld id="{2C6B1FF6-39B9-40F5-8B67-33C6354A3D4F}" type="slidenum">
              <a:rPr kumimoji="0" lang="en-US" smtClean="0"/>
              <a:pPr/>
              <a:t>‹#›</a:t>
            </a:fld>
            <a:endParaRPr kumimoji="0" lang="en-US" dirty="0">
              <a:solidFill>
                <a:srgbClr val="FFFFFF"/>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9D21D778-B565-4D7E-94D7-64010A445B68}" type="datetimeFigureOut">
              <a:rPr lang="en-US" smtClean="0"/>
              <a:pPr/>
              <a:t>4/24/2017</a:t>
            </a:fld>
            <a:endParaRPr lang="en-US"/>
          </a:p>
        </p:txBody>
      </p:sp>
      <p:sp>
        <p:nvSpPr>
          <p:cNvPr id="5" name="Нижний колонтитул 4"/>
          <p:cNvSpPr>
            <a:spLocks noGrp="1"/>
          </p:cNvSpPr>
          <p:nvPr>
            <p:ph type="ftr" sz="quarter" idx="11"/>
          </p:nvPr>
        </p:nvSpPr>
        <p:spPr/>
        <p:txBody>
          <a:bodyPr/>
          <a:lstStyle/>
          <a:p>
            <a:endParaRPr kumimoji="0" lang="en-US"/>
          </a:p>
        </p:txBody>
      </p:sp>
      <p:sp>
        <p:nvSpPr>
          <p:cNvPr id="6" name="Номер слайда 5"/>
          <p:cNvSpPr>
            <a:spLocks noGrp="1"/>
          </p:cNvSpPr>
          <p:nvPr>
            <p:ph type="sldNum" sz="quarter" idx="12"/>
          </p:nvPr>
        </p:nvSpPr>
        <p:spPr/>
        <p:txBody>
          <a:bodyPr/>
          <a:lstStyle/>
          <a:p>
            <a:fld id="{2C6B1FF6-39B9-40F5-8B67-33C6354A3D4F}" type="slidenum">
              <a:rPr kumimoji="0" lang="en-US" smtClean="0"/>
              <a:pPr/>
              <a:t>‹#›</a:t>
            </a:fld>
            <a:endParaRPr kumimoji="0" lang="en-US" dirty="0">
              <a:solidFill>
                <a:schemeClr val="accent3">
                  <a:shade val="75000"/>
                </a:schemeClr>
              </a:solidFill>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9D21D778-B565-4D7E-94D7-64010A445B68}" type="datetimeFigureOut">
              <a:rPr lang="en-US" smtClean="0"/>
              <a:pPr/>
              <a:t>4/24/2017</a:t>
            </a:fld>
            <a:endParaRPr lang="en-US"/>
          </a:p>
        </p:txBody>
      </p:sp>
      <p:sp>
        <p:nvSpPr>
          <p:cNvPr id="6" name="Нижний колонтитул 5"/>
          <p:cNvSpPr>
            <a:spLocks noGrp="1"/>
          </p:cNvSpPr>
          <p:nvPr>
            <p:ph type="ftr" sz="quarter" idx="11"/>
          </p:nvPr>
        </p:nvSpPr>
        <p:spPr/>
        <p:txBody>
          <a:bodyPr/>
          <a:lstStyle>
            <a:extLst/>
          </a:lstStyle>
          <a:p>
            <a:endParaRPr kumimoji="0" lang="en-US" dirty="0"/>
          </a:p>
        </p:txBody>
      </p:sp>
      <p:sp>
        <p:nvSpPr>
          <p:cNvPr id="7" name="Номер слайда 6"/>
          <p:cNvSpPr>
            <a:spLocks noGrp="1"/>
          </p:cNvSpPr>
          <p:nvPr>
            <p:ph type="sldNum" sz="quarter" idx="12"/>
          </p:nvPr>
        </p:nvSpPr>
        <p:spPr/>
        <p:txBody>
          <a:bodyPr/>
          <a:lstStyle>
            <a:extLst/>
          </a:lstStyle>
          <a:p>
            <a:fld id="{2C6B1FF6-39B9-40F5-8B67-33C6354A3D4F}" type="slidenum">
              <a:rPr kumimoji="0" lang="en-US" smtClean="0"/>
              <a:pPr/>
              <a:t>‹#›</a:t>
            </a:fld>
            <a:endParaRPr kumimoji="0" lang="en-US" dirty="0">
              <a:solidFill>
                <a:schemeClr val="accent3">
                  <a:shade val="75000"/>
                </a:schemeClr>
              </a:solidFill>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2"/>
      </p:bgRef>
    </p:bg>
    <p:spTree>
      <p:nvGrpSpPr>
        <p:cNvPr id="1" name=""/>
        <p:cNvGrpSpPr/>
        <p:nvPr/>
      </p:nvGrpSpPr>
      <p:grpSpPr>
        <a:xfrm>
          <a:off x="0" y="0"/>
          <a:ext cx="0" cy="0"/>
          <a:chOff x="0" y="0"/>
          <a:chExt cx="0" cy="0"/>
        </a:xfrm>
      </p:grpSpPr>
      <p:sp>
        <p:nvSpPr>
          <p:cNvPr id="8" name="Прямоугольник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Прямоугольник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Заголовок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ru-RU" smtClean="0"/>
              <a:t>Образец заголовка</a:t>
            </a:r>
            <a:endParaRPr kumimoji="0" lang="en-US" dirty="0"/>
          </a:p>
        </p:txBody>
      </p:sp>
      <p:sp>
        <p:nvSpPr>
          <p:cNvPr id="4" name="Текст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ru-RU" smtClean="0"/>
              <a:t>Образец текста</a:t>
            </a:r>
          </a:p>
        </p:txBody>
      </p:sp>
      <p:sp>
        <p:nvSpPr>
          <p:cNvPr id="5" name="Дата 4"/>
          <p:cNvSpPr>
            <a:spLocks noGrp="1"/>
          </p:cNvSpPr>
          <p:nvPr>
            <p:ph type="dt" sz="half" idx="10"/>
          </p:nvPr>
        </p:nvSpPr>
        <p:spPr/>
        <p:txBody>
          <a:bodyPr/>
          <a:lstStyle>
            <a:extLst/>
          </a:lstStyle>
          <a:p>
            <a:fld id="{9D21D778-B565-4D7E-94D7-64010A445B68}" type="datetimeFigureOut">
              <a:rPr lang="en-US" smtClean="0"/>
              <a:pPr/>
              <a:t>4/24/2017</a:t>
            </a:fld>
            <a:endParaRPr lang="en-US" dirty="0"/>
          </a:p>
        </p:txBody>
      </p:sp>
      <p:sp>
        <p:nvSpPr>
          <p:cNvPr id="6" name="Нижний колонтитул 5"/>
          <p:cNvSpPr>
            <a:spLocks noGrp="1"/>
          </p:cNvSpPr>
          <p:nvPr>
            <p:ph type="ftr" sz="quarter" idx="11"/>
          </p:nvPr>
        </p:nvSpPr>
        <p:spPr/>
        <p:txBody>
          <a:bodyPr/>
          <a:lstStyle>
            <a:extLst/>
          </a:lstStyle>
          <a:p>
            <a:endParaRPr kumimoji="0" lang="en-US" dirty="0"/>
          </a:p>
        </p:txBody>
      </p:sp>
      <p:sp>
        <p:nvSpPr>
          <p:cNvPr id="7" name="Номер слайда 6"/>
          <p:cNvSpPr>
            <a:spLocks noGrp="1"/>
          </p:cNvSpPr>
          <p:nvPr>
            <p:ph type="sldNum" sz="quarter" idx="12"/>
          </p:nvPr>
        </p:nvSpPr>
        <p:spPr/>
        <p:txBody>
          <a:bodyPr/>
          <a:lstStyle>
            <a:extLst/>
          </a:lstStyle>
          <a:p>
            <a:fld id="{2C6B1FF6-39B9-40F5-8B67-33C6354A3D4F}" type="slidenum">
              <a:rPr kumimoji="0" lang="en-US" smtClean="0"/>
              <a:pPr/>
              <a:t>‹#›</a:t>
            </a:fld>
            <a:endParaRPr kumimoji="0" lang="en-US" dirty="0"/>
          </a:p>
        </p:txBody>
      </p:sp>
      <p:sp>
        <p:nvSpPr>
          <p:cNvPr id="10" name="Рисунок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ru-RU" smtClean="0"/>
              <a:t>Вставка рисунка</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9D21D778-B565-4D7E-94D7-64010A445B68}" type="datetimeFigureOut">
              <a:rPr lang="en-US" smtClean="0"/>
              <a:pPr/>
              <a:t>4/24/2017</a:t>
            </a:fld>
            <a:endParaRPr lang="en-US"/>
          </a:p>
        </p:txBody>
      </p:sp>
      <p:sp>
        <p:nvSpPr>
          <p:cNvPr id="5" name="Нижний колонтитул 4"/>
          <p:cNvSpPr>
            <a:spLocks noGrp="1"/>
          </p:cNvSpPr>
          <p:nvPr>
            <p:ph type="ftr" sz="quarter" idx="11"/>
          </p:nvPr>
        </p:nvSpPr>
        <p:spPr/>
        <p:txBody>
          <a:bodyPr/>
          <a:lstStyle>
            <a:extLst/>
          </a:lstStyle>
          <a:p>
            <a:endParaRPr kumimoji="0" lang="en-US"/>
          </a:p>
        </p:txBody>
      </p:sp>
      <p:sp>
        <p:nvSpPr>
          <p:cNvPr id="6" name="Номер слайда 5"/>
          <p:cNvSpPr>
            <a:spLocks noGrp="1"/>
          </p:cNvSpPr>
          <p:nvPr>
            <p:ph type="sldNum" sz="quarter" idx="12"/>
          </p:nvPr>
        </p:nvSpPr>
        <p:spPr/>
        <p:txBody>
          <a:bodyPr/>
          <a:lstStyle>
            <a:extLst/>
          </a:lstStyle>
          <a:p>
            <a:fld id="{2C6B1FF6-39B9-40F5-8B67-33C6354A3D4F}" type="slidenum">
              <a:rPr kumimoji="0" lang="en-US" smtClean="0"/>
              <a:pPr/>
              <a:t>‹#›</a:t>
            </a:fld>
            <a:endParaRPr kumimoji="0" 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53200" y="274955"/>
            <a:ext cx="1524000" cy="5851525"/>
          </a:xfrm>
        </p:spPr>
        <p:txBody>
          <a:bodyPr vert="eaVert" ancho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2"/>
            <a:ext cx="60198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4242816" y="6557946"/>
            <a:ext cx="2002464" cy="226902"/>
          </a:xfrm>
        </p:spPr>
        <p:txBody>
          <a:bodyPr/>
          <a:lstStyle>
            <a:extLst/>
          </a:lstStyle>
          <a:p>
            <a:fld id="{9D21D778-B565-4D7E-94D7-64010A445B68}" type="datetimeFigureOut">
              <a:rPr lang="en-US" smtClean="0"/>
              <a:pPr/>
              <a:t>4/24/2017</a:t>
            </a:fld>
            <a:endParaRPr lang="en-US"/>
          </a:p>
        </p:txBody>
      </p:sp>
      <p:sp>
        <p:nvSpPr>
          <p:cNvPr id="5" name="Нижний колонтитул 4"/>
          <p:cNvSpPr>
            <a:spLocks noGrp="1"/>
          </p:cNvSpPr>
          <p:nvPr>
            <p:ph type="ftr" sz="quarter" idx="11"/>
          </p:nvPr>
        </p:nvSpPr>
        <p:spPr>
          <a:xfrm>
            <a:off x="457200" y="6556248"/>
            <a:ext cx="3657600" cy="228600"/>
          </a:xfrm>
        </p:spPr>
        <p:txBody>
          <a:bodyPr/>
          <a:lstStyle>
            <a:extLst/>
          </a:lstStyle>
          <a:p>
            <a:endParaRPr kumimoji="0" lang="en-US"/>
          </a:p>
        </p:txBody>
      </p:sp>
      <p:sp>
        <p:nvSpPr>
          <p:cNvPr id="6" name="Номер слайда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2C6B1FF6-39B9-40F5-8B67-33C6354A3D4F}" type="slidenum">
              <a:rPr kumimoji="0" lang="en-US" smtClean="0"/>
              <a:pPr/>
              <a:t>‹#›</a:t>
            </a:fld>
            <a:endParaRPr kumimoji="0" lang="en-US" dirty="0"/>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1">
        <a:schemeClr val="bg2"/>
      </p:bgRef>
    </p:bg>
    <p:spTree>
      <p:nvGrpSpPr>
        <p:cNvPr id="1" name=""/>
        <p:cNvGrpSpPr/>
        <p:nvPr/>
      </p:nvGrpSpPr>
      <p:grpSpPr>
        <a:xfrm>
          <a:off x="0" y="0"/>
          <a:ext cx="0" cy="0"/>
          <a:chOff x="0" y="0"/>
          <a:chExt cx="0" cy="0"/>
        </a:xfrm>
      </p:grpSpPr>
      <p:sp>
        <p:nvSpPr>
          <p:cNvPr id="7" name="Прямоугольник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Заголовок 7"/>
          <p:cNvSpPr>
            <a:spLocks noGrp="1"/>
          </p:cNvSpPr>
          <p:nvPr>
            <p:ph type="ctrTitle"/>
          </p:nvPr>
        </p:nvSpPr>
        <p:spPr>
          <a:xfrm>
            <a:off x="2362200" y="4038600"/>
            <a:ext cx="6477000" cy="1828800"/>
          </a:xfrm>
        </p:spPr>
        <p:txBody>
          <a:bodyPr anchor="b"/>
          <a:lstStyle>
            <a:lvl1pPr>
              <a:defRPr cap="all" baseline="0"/>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9D21D778-B565-4D7E-94D7-64010A445B68}" type="datetimeFigureOut">
              <a:rPr lang="en-US" smtClean="0"/>
              <a:pPr/>
              <a:t>4/24/2017</a:t>
            </a:fld>
            <a:endParaRPr lang="en-US"/>
          </a:p>
        </p:txBody>
      </p:sp>
      <p:sp>
        <p:nvSpPr>
          <p:cNvPr id="17" name="Нижний колонтитул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kumimoji="0" lang="en-US"/>
          </a:p>
        </p:txBody>
      </p:sp>
      <p:sp>
        <p:nvSpPr>
          <p:cNvPr id="29" name="Номер слайда 28"/>
          <p:cNvSpPr>
            <a:spLocks noGrp="1"/>
          </p:cNvSpPr>
          <p:nvPr>
            <p:ph type="sldNum" sz="quarter" idx="12"/>
          </p:nvPr>
        </p:nvSpPr>
        <p:spPr>
          <a:xfrm>
            <a:off x="8001000" y="228600"/>
            <a:ext cx="838200" cy="381000"/>
          </a:xfrm>
        </p:spPr>
        <p:txBody>
          <a:bodyPr/>
          <a:lstStyle>
            <a:lvl1pPr>
              <a:defRPr>
                <a:solidFill>
                  <a:schemeClr val="tx2"/>
                </a:solidFill>
              </a:defRPr>
            </a:lvl1pPr>
          </a:lstStyle>
          <a:p>
            <a:fld id="{2C6B1FF6-39B9-40F5-8B67-33C6354A3D4F}" type="slidenum">
              <a:rPr kumimoji="0" lang="en-US" smtClean="0"/>
              <a:pPr/>
              <a:t>‹#›</a:t>
            </a:fld>
            <a:endParaRPr kumimoji="0" lang="en-US" dirty="0">
              <a:solidFill>
                <a:schemeClr val="accent3">
                  <a:shade val="75000"/>
                </a:schemeClr>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2648" y="228600"/>
            <a:ext cx="8153400" cy="990600"/>
          </a:xfrm>
        </p:spPr>
        <p:txBody>
          <a:bodyPr/>
          <a:lstStyle/>
          <a:p>
            <a:r>
              <a:rPr kumimoji="0" lang="ru-RU" smtClean="0"/>
              <a:t>Образец заголовка</a:t>
            </a:r>
            <a:endParaRPr kumimoji="0" lang="en-US"/>
          </a:p>
        </p:txBody>
      </p:sp>
      <p:sp>
        <p:nvSpPr>
          <p:cNvPr id="4" name="Дата 3"/>
          <p:cNvSpPr>
            <a:spLocks noGrp="1"/>
          </p:cNvSpPr>
          <p:nvPr>
            <p:ph type="dt" sz="half" idx="10"/>
          </p:nvPr>
        </p:nvSpPr>
        <p:spPr/>
        <p:txBody>
          <a:bodyPr/>
          <a:lstStyle/>
          <a:p>
            <a:fld id="{9D21D778-B565-4D7E-94D7-64010A445B68}" type="datetimeFigureOut">
              <a:rPr lang="en-US" smtClean="0"/>
              <a:pPr/>
              <a:t>4/24/2017</a:t>
            </a:fld>
            <a:endParaRPr lang="en-US"/>
          </a:p>
        </p:txBody>
      </p:sp>
      <p:sp>
        <p:nvSpPr>
          <p:cNvPr id="5" name="Нижний колонтитул 4"/>
          <p:cNvSpPr>
            <a:spLocks noGrp="1"/>
          </p:cNvSpPr>
          <p:nvPr>
            <p:ph type="ftr" sz="quarter" idx="11"/>
          </p:nvPr>
        </p:nvSpPr>
        <p:spPr/>
        <p:txBody>
          <a:bodyPr/>
          <a:lstStyle/>
          <a:p>
            <a:endParaRPr kumimoji="0" lang="en-US"/>
          </a:p>
        </p:txBody>
      </p:sp>
      <p:sp>
        <p:nvSpPr>
          <p:cNvPr id="6" name="Номер слайда 5"/>
          <p:cNvSpPr>
            <a:spLocks noGrp="1"/>
          </p:cNvSpPr>
          <p:nvPr>
            <p:ph type="sldNum" sz="quarter" idx="12"/>
          </p:nvPr>
        </p:nvSpPr>
        <p:spPr/>
        <p:txBody>
          <a:bodyPr/>
          <a:lstStyle>
            <a:lvl1pPr>
              <a:defRPr>
                <a:solidFill>
                  <a:srgbClr val="FFFFFF"/>
                </a:solidFill>
              </a:defRPr>
            </a:lvl1pPr>
          </a:lstStyle>
          <a:p>
            <a:fld id="{2C6B1FF6-39B9-40F5-8B67-33C6354A3D4F}" type="slidenum">
              <a:rPr kumimoji="0" lang="en-US" smtClean="0"/>
              <a:pPr/>
              <a:t>‹#›</a:t>
            </a:fld>
            <a:endParaRPr kumimoji="0" lang="en-US" dirty="0"/>
          </a:p>
        </p:txBody>
      </p:sp>
      <p:sp>
        <p:nvSpPr>
          <p:cNvPr id="8" name="Содержимое 7"/>
          <p:cNvSpPr>
            <a:spLocks noGrp="1"/>
          </p:cNvSpPr>
          <p:nvPr>
            <p:ph sz="quarter" idx="1"/>
          </p:nvPr>
        </p:nvSpPr>
        <p:spPr>
          <a:xfrm>
            <a:off x="612648" y="1600200"/>
            <a:ext cx="8153400" cy="44958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1"/>
      </p:bgRef>
    </p:bg>
    <p:spTree>
      <p:nvGrpSpPr>
        <p:cNvPr id="1" name=""/>
        <p:cNvGrpSpPr/>
        <p:nvPr/>
      </p:nvGrpSpPr>
      <p:grpSpPr>
        <a:xfrm>
          <a:off x="0" y="0"/>
          <a:ext cx="0" cy="0"/>
          <a:chOff x="0" y="0"/>
          <a:chExt cx="0" cy="0"/>
        </a:xfrm>
      </p:grpSpPr>
      <p:sp>
        <p:nvSpPr>
          <p:cNvPr id="3" name="Текст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7" name="Прямоугольник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Прямоугольник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Прямоугольник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ru-RU" smtClean="0"/>
              <a:t>Образец заголовка</a:t>
            </a:r>
            <a:endParaRPr kumimoji="0" lang="en-US"/>
          </a:p>
        </p:txBody>
      </p:sp>
      <p:sp>
        <p:nvSpPr>
          <p:cNvPr id="12" name="Дата 11"/>
          <p:cNvSpPr>
            <a:spLocks noGrp="1"/>
          </p:cNvSpPr>
          <p:nvPr>
            <p:ph type="dt" sz="half" idx="10"/>
          </p:nvPr>
        </p:nvSpPr>
        <p:spPr/>
        <p:txBody>
          <a:bodyPr/>
          <a:lstStyle/>
          <a:p>
            <a:fld id="{9D21D778-B565-4D7E-94D7-64010A445B68}" type="datetimeFigureOut">
              <a:rPr lang="en-US" smtClean="0"/>
              <a:pPr/>
              <a:t>4/24/2017</a:t>
            </a:fld>
            <a:endParaRPr lang="en-US"/>
          </a:p>
        </p:txBody>
      </p:sp>
      <p:sp>
        <p:nvSpPr>
          <p:cNvPr id="13" name="Номер слайда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2C6B1FF6-39B9-40F5-8B67-33C6354A3D4F}" type="slidenum">
              <a:rPr kumimoji="0" lang="en-US" smtClean="0"/>
              <a:pPr/>
              <a:t>‹#›</a:t>
            </a:fld>
            <a:endParaRPr kumimoji="0" lang="en-US" dirty="0">
              <a:solidFill>
                <a:schemeClr val="accent3">
                  <a:shade val="75000"/>
                </a:schemeClr>
              </a:solidFill>
            </a:endParaRPr>
          </a:p>
        </p:txBody>
      </p:sp>
      <p:sp>
        <p:nvSpPr>
          <p:cNvPr id="14" name="Нижний колонтитул 13"/>
          <p:cNvSpPr>
            <a:spLocks noGrp="1"/>
          </p:cNvSpPr>
          <p:nvPr>
            <p:ph type="ftr" sz="quarter" idx="12"/>
          </p:nvPr>
        </p:nvSpPr>
        <p:spPr/>
        <p:txBody>
          <a:bodyPr/>
          <a:lstStyle/>
          <a:p>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9" name="Содержимое 8"/>
          <p:cNvSpPr>
            <a:spLocks noGrp="1"/>
          </p:cNvSpPr>
          <p:nvPr>
            <p:ph sz="quarter" idx="1"/>
          </p:nvPr>
        </p:nvSpPr>
        <p:spPr>
          <a:xfrm>
            <a:off x="609600" y="1589567"/>
            <a:ext cx="38862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Содержимое 10"/>
          <p:cNvSpPr>
            <a:spLocks noGrp="1"/>
          </p:cNvSpPr>
          <p:nvPr>
            <p:ph sz="quarter" idx="2"/>
          </p:nvPr>
        </p:nvSpPr>
        <p:spPr>
          <a:xfrm>
            <a:off x="4844901" y="1589567"/>
            <a:ext cx="38862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8" name="Дата 7"/>
          <p:cNvSpPr>
            <a:spLocks noGrp="1"/>
          </p:cNvSpPr>
          <p:nvPr>
            <p:ph type="dt" sz="half" idx="15"/>
          </p:nvPr>
        </p:nvSpPr>
        <p:spPr/>
        <p:txBody>
          <a:bodyPr rtlCol="0"/>
          <a:lstStyle/>
          <a:p>
            <a:fld id="{9D21D778-B565-4D7E-94D7-64010A445B68}" type="datetimeFigureOut">
              <a:rPr lang="en-US" smtClean="0"/>
              <a:pPr/>
              <a:t>4/24/2017</a:t>
            </a:fld>
            <a:endParaRPr lang="en-US"/>
          </a:p>
        </p:txBody>
      </p:sp>
      <p:sp>
        <p:nvSpPr>
          <p:cNvPr id="10" name="Номер слайда 9"/>
          <p:cNvSpPr>
            <a:spLocks noGrp="1"/>
          </p:cNvSpPr>
          <p:nvPr>
            <p:ph type="sldNum" sz="quarter" idx="16"/>
          </p:nvPr>
        </p:nvSpPr>
        <p:spPr/>
        <p:txBody>
          <a:bodyPr rtlCol="0"/>
          <a:lstStyle/>
          <a:p>
            <a:fld id="{2C6B1FF6-39B9-40F5-8B67-33C6354A3D4F}" type="slidenum">
              <a:rPr kumimoji="0" lang="en-US" smtClean="0"/>
              <a:pPr/>
              <a:t>‹#›</a:t>
            </a:fld>
            <a:endParaRPr kumimoji="0" lang="en-US"/>
          </a:p>
        </p:txBody>
      </p:sp>
      <p:sp>
        <p:nvSpPr>
          <p:cNvPr id="12" name="Нижний колонтитул 11"/>
          <p:cNvSpPr>
            <a:spLocks noGrp="1"/>
          </p:cNvSpPr>
          <p:nvPr>
            <p:ph type="ftr" sz="quarter" idx="17"/>
          </p:nvPr>
        </p:nvSpPr>
        <p:spPr/>
        <p:txBody>
          <a:bodyPr rtlCol="0"/>
          <a:lstStyle/>
          <a:p>
            <a:endParaRPr kumimoji="0" lang="en-US" dirty="0"/>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3400" y="273050"/>
            <a:ext cx="8153400" cy="869950"/>
          </a:xfrm>
        </p:spPr>
        <p:txBody>
          <a:bodyPr anchor="ctr"/>
          <a:lstStyle>
            <a:lvl1pPr>
              <a:defRPr/>
            </a:lvl1pPr>
          </a:lstStyle>
          <a:p>
            <a:r>
              <a:rPr kumimoji="0" lang="ru-RU" smtClean="0"/>
              <a:t>Образец заголовка</a:t>
            </a:r>
            <a:endParaRPr kumimoji="0" lang="en-US"/>
          </a:p>
        </p:txBody>
      </p:sp>
      <p:sp>
        <p:nvSpPr>
          <p:cNvPr id="11" name="Содержимое 10"/>
          <p:cNvSpPr>
            <a:spLocks noGrp="1"/>
          </p:cNvSpPr>
          <p:nvPr>
            <p:ph sz="quarter" idx="2"/>
          </p:nvPr>
        </p:nvSpPr>
        <p:spPr>
          <a:xfrm>
            <a:off x="609600" y="2438400"/>
            <a:ext cx="3886200" cy="35814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quarter" idx="4"/>
          </p:nvPr>
        </p:nvSpPr>
        <p:spPr>
          <a:xfrm>
            <a:off x="4800600" y="2438400"/>
            <a:ext cx="3886200" cy="35814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Дата 9"/>
          <p:cNvSpPr>
            <a:spLocks noGrp="1"/>
          </p:cNvSpPr>
          <p:nvPr>
            <p:ph type="dt" sz="half" idx="15"/>
          </p:nvPr>
        </p:nvSpPr>
        <p:spPr/>
        <p:txBody>
          <a:bodyPr rtlCol="0"/>
          <a:lstStyle/>
          <a:p>
            <a:fld id="{9D21D778-B565-4D7E-94D7-64010A445B68}" type="datetimeFigureOut">
              <a:rPr lang="en-US" smtClean="0"/>
              <a:pPr/>
              <a:t>4/24/2017</a:t>
            </a:fld>
            <a:endParaRPr lang="en-US"/>
          </a:p>
        </p:txBody>
      </p:sp>
      <p:sp>
        <p:nvSpPr>
          <p:cNvPr id="12" name="Номер слайда 11"/>
          <p:cNvSpPr>
            <a:spLocks noGrp="1"/>
          </p:cNvSpPr>
          <p:nvPr>
            <p:ph type="sldNum" sz="quarter" idx="16"/>
          </p:nvPr>
        </p:nvSpPr>
        <p:spPr/>
        <p:txBody>
          <a:bodyPr rtlCol="0"/>
          <a:lstStyle/>
          <a:p>
            <a:pPr algn="ctr" eaLnBrk="1" latinLnBrk="0" hangingPunct="1"/>
            <a:fld id="{2C6B1FF6-39B9-40F5-8B67-33C6354A3D4F}" type="slidenum">
              <a:rPr kumimoji="0" lang="en-US" smtClean="0"/>
              <a:pPr algn="ctr" eaLnBrk="1" latinLnBrk="0" hangingPunct="1"/>
              <a:t>‹#›</a:t>
            </a:fld>
            <a:endParaRPr kumimoji="0" lang="en-US" dirty="0"/>
          </a:p>
        </p:txBody>
      </p:sp>
      <p:sp>
        <p:nvSpPr>
          <p:cNvPr id="14" name="Нижний колонтитул 13"/>
          <p:cNvSpPr>
            <a:spLocks noGrp="1"/>
          </p:cNvSpPr>
          <p:nvPr>
            <p:ph type="ftr" sz="quarter" idx="17"/>
          </p:nvPr>
        </p:nvSpPr>
        <p:spPr/>
        <p:txBody>
          <a:bodyPr rtlCol="0"/>
          <a:lstStyle/>
          <a:p>
            <a:endParaRPr kumimoji="0" lang="en-US"/>
          </a:p>
        </p:txBody>
      </p:sp>
      <p:sp>
        <p:nvSpPr>
          <p:cNvPr id="16" name="Текст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ru-RU" smtClean="0"/>
              <a:t>Образец текста</a:t>
            </a:r>
          </a:p>
        </p:txBody>
      </p:sp>
      <p:sp>
        <p:nvSpPr>
          <p:cNvPr id="15" name="Текст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ru-RU" smtClean="0"/>
              <a:t>Образец текста</a:t>
            </a: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9D21D778-B565-4D7E-94D7-64010A445B68}" type="datetimeFigureOut">
              <a:rPr lang="en-US" smtClean="0"/>
              <a:pPr/>
              <a:t>4/24/2017</a:t>
            </a:fld>
            <a:endParaRPr lang="en-US"/>
          </a:p>
        </p:txBody>
      </p:sp>
      <p:sp>
        <p:nvSpPr>
          <p:cNvPr id="4" name="Нижний колонтитул 3"/>
          <p:cNvSpPr>
            <a:spLocks noGrp="1"/>
          </p:cNvSpPr>
          <p:nvPr>
            <p:ph type="ftr" sz="quarter" idx="11"/>
          </p:nvPr>
        </p:nvSpPr>
        <p:spPr/>
        <p:txBody>
          <a:bodyPr/>
          <a:lstStyle/>
          <a:p>
            <a:endParaRPr kumimoji="0" lang="en-US" dirty="0"/>
          </a:p>
        </p:txBody>
      </p:sp>
      <p:sp>
        <p:nvSpPr>
          <p:cNvPr id="5" name="Номер слайда 4"/>
          <p:cNvSpPr>
            <a:spLocks noGrp="1"/>
          </p:cNvSpPr>
          <p:nvPr>
            <p:ph type="sldNum" sz="quarter" idx="12"/>
          </p:nvPr>
        </p:nvSpPr>
        <p:spPr/>
        <p:txBody>
          <a:bodyPr/>
          <a:lstStyle>
            <a:lvl1pPr>
              <a:defRPr>
                <a:solidFill>
                  <a:srgbClr val="FFFFFF"/>
                </a:solidFill>
              </a:defRPr>
            </a:lvl1pPr>
          </a:lstStyle>
          <a:p>
            <a:fld id="{2C6B1FF6-39B9-40F5-8B67-33C6354A3D4F}" type="slidenum">
              <a:rPr kumimoji="0" lang="en-US" smtClean="0"/>
              <a:pPr/>
              <a:t>‹#›</a:t>
            </a:fld>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9D21D778-B565-4D7E-94D7-64010A445B68}" type="datetimeFigureOut">
              <a:rPr lang="en-US" smtClean="0"/>
              <a:pPr/>
              <a:t>4/24/2017</a:t>
            </a:fld>
            <a:endParaRPr lang="en-US"/>
          </a:p>
        </p:txBody>
      </p:sp>
      <p:sp>
        <p:nvSpPr>
          <p:cNvPr id="6" name="Нижний колонтитул 5"/>
          <p:cNvSpPr>
            <a:spLocks noGrp="1"/>
          </p:cNvSpPr>
          <p:nvPr>
            <p:ph type="ftr" sz="quarter" idx="11"/>
          </p:nvPr>
        </p:nvSpPr>
        <p:spPr/>
        <p:txBody>
          <a:bodyPr/>
          <a:lstStyle/>
          <a:p>
            <a:endParaRPr kumimoji="0" lang="en-US" dirty="0"/>
          </a:p>
        </p:txBody>
      </p:sp>
      <p:sp>
        <p:nvSpPr>
          <p:cNvPr id="7" name="Номер слайда 6"/>
          <p:cNvSpPr>
            <a:spLocks noGrp="1"/>
          </p:cNvSpPr>
          <p:nvPr>
            <p:ph type="sldNum" sz="quarter" idx="12"/>
          </p:nvPr>
        </p:nvSpPr>
        <p:spPr/>
        <p:txBody>
          <a:bodyPr/>
          <a:lstStyle/>
          <a:p>
            <a:fld id="{2C6B1FF6-39B9-40F5-8B67-33C6354A3D4F}" type="slidenum">
              <a:rPr kumimoji="0" lang="en-US" smtClean="0"/>
              <a:pPr/>
              <a:t>‹#›</a:t>
            </a:fld>
            <a:endParaRPr kumimoji="0"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9D21D778-B565-4D7E-94D7-64010A445B68}" type="datetimeFigureOut">
              <a:rPr lang="en-US" smtClean="0"/>
              <a:pPr/>
              <a:t>4/24/2017</a:t>
            </a:fld>
            <a:endParaRPr lang="en-US"/>
          </a:p>
        </p:txBody>
      </p:sp>
      <p:sp>
        <p:nvSpPr>
          <p:cNvPr id="3" name="Нижний колонтитул 2"/>
          <p:cNvSpPr>
            <a:spLocks noGrp="1"/>
          </p:cNvSpPr>
          <p:nvPr>
            <p:ph type="ftr" sz="quarter" idx="11"/>
          </p:nvPr>
        </p:nvSpPr>
        <p:spPr/>
        <p:txBody>
          <a:bodyPr/>
          <a:lstStyle/>
          <a:p>
            <a:endParaRPr kumimoji="0" lang="en-US"/>
          </a:p>
        </p:txBody>
      </p:sp>
      <p:sp>
        <p:nvSpPr>
          <p:cNvPr id="4" name="Номер слайда 3"/>
          <p:cNvSpPr>
            <a:spLocks noGrp="1"/>
          </p:cNvSpPr>
          <p:nvPr>
            <p:ph type="sldNum" sz="quarter" idx="12"/>
          </p:nvPr>
        </p:nvSpPr>
        <p:spPr>
          <a:xfrm>
            <a:off x="0" y="6248400"/>
            <a:ext cx="533400" cy="381000"/>
          </a:xfrm>
        </p:spPr>
        <p:txBody>
          <a:bodyPr/>
          <a:lstStyle>
            <a:lvl1pPr>
              <a:defRPr>
                <a:solidFill>
                  <a:schemeClr val="tx2"/>
                </a:solidFill>
              </a:defRPr>
            </a:lvl1pPr>
          </a:lstStyle>
          <a:p>
            <a:fld id="{2C6B1FF6-39B9-40F5-8B67-33C6354A3D4F}" type="slidenum">
              <a:rPr kumimoji="0" lang="en-US" smtClean="0"/>
              <a:pPr/>
              <a:t>‹#›</a:t>
            </a:fld>
            <a:endParaRPr kumimoji="0" lang="en-US" dirty="0">
              <a:solidFill>
                <a:srgbClr val="FFFFFF"/>
              </a:solidFill>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0" y="273050"/>
            <a:ext cx="8077200" cy="869950"/>
          </a:xfrm>
        </p:spPr>
        <p:txBody>
          <a:bodyPr anchor="ctr"/>
          <a:lstStyle>
            <a:lvl1pPr algn="l">
              <a:buNone/>
              <a:defRPr sz="4400" b="0"/>
            </a:lvl1p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9D21D778-B565-4D7E-94D7-64010A445B68}" type="datetimeFigureOut">
              <a:rPr lang="en-US" smtClean="0"/>
              <a:pPr/>
              <a:t>4/24/2017</a:t>
            </a:fld>
            <a:endParaRPr lang="en-US"/>
          </a:p>
        </p:txBody>
      </p:sp>
      <p:sp>
        <p:nvSpPr>
          <p:cNvPr id="6" name="Нижний колонтитул 5"/>
          <p:cNvSpPr>
            <a:spLocks noGrp="1"/>
          </p:cNvSpPr>
          <p:nvPr>
            <p:ph type="ftr" sz="quarter" idx="11"/>
          </p:nvPr>
        </p:nvSpPr>
        <p:spPr/>
        <p:txBody>
          <a:bodyPr/>
          <a:lstStyle/>
          <a:p>
            <a:endParaRPr kumimoji="0" lang="en-US" dirty="0"/>
          </a:p>
        </p:txBody>
      </p:sp>
      <p:sp>
        <p:nvSpPr>
          <p:cNvPr id="7" name="Номер слайда 6"/>
          <p:cNvSpPr>
            <a:spLocks noGrp="1"/>
          </p:cNvSpPr>
          <p:nvPr>
            <p:ph type="sldNum" sz="quarter" idx="12"/>
          </p:nvPr>
        </p:nvSpPr>
        <p:spPr/>
        <p:txBody>
          <a:bodyPr/>
          <a:lstStyle>
            <a:lvl1pPr>
              <a:defRPr>
                <a:solidFill>
                  <a:srgbClr val="FFFFFF"/>
                </a:solidFill>
              </a:defRPr>
            </a:lvl1pPr>
          </a:lstStyle>
          <a:p>
            <a:fld id="{2C6B1FF6-39B9-40F5-8B67-33C6354A3D4F}" type="slidenum">
              <a:rPr kumimoji="0" lang="en-US" smtClean="0"/>
              <a:pPr/>
              <a:t>‹#›</a:t>
            </a:fld>
            <a:endParaRPr kumimoji="0" lang="en-US" dirty="0">
              <a:solidFill>
                <a:schemeClr val="accent3">
                  <a:shade val="75000"/>
                </a:schemeClr>
              </a:solidFill>
            </a:endParaRPr>
          </a:p>
        </p:txBody>
      </p:sp>
      <p:sp>
        <p:nvSpPr>
          <p:cNvPr id="3" name="Текст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9" name="Содержимое 8"/>
          <p:cNvSpPr>
            <a:spLocks noGrp="1"/>
          </p:cNvSpPr>
          <p:nvPr>
            <p:ph sz="quarter" idx="1"/>
          </p:nvPr>
        </p:nvSpPr>
        <p:spPr>
          <a:xfrm>
            <a:off x="2362200" y="1752600"/>
            <a:ext cx="6400800" cy="44196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3">
        <a:schemeClr val="bg2"/>
      </p:bgRef>
    </p:bg>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ru-RU" smtClean="0"/>
              <a:t>Образец текста</a:t>
            </a:r>
          </a:p>
        </p:txBody>
      </p:sp>
      <p:sp>
        <p:nvSpPr>
          <p:cNvPr id="8" name="Прямоугольник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Прямоугольник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ru-RU" smtClean="0"/>
              <a:t>Образец заголовка</a:t>
            </a:r>
            <a:endParaRPr kumimoji="0" lang="en-US"/>
          </a:p>
        </p:txBody>
      </p:sp>
      <p:sp>
        <p:nvSpPr>
          <p:cNvPr id="11" name="Прямоугольник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Дата 11"/>
          <p:cNvSpPr>
            <a:spLocks noGrp="1"/>
          </p:cNvSpPr>
          <p:nvPr>
            <p:ph type="dt" sz="half" idx="10"/>
          </p:nvPr>
        </p:nvSpPr>
        <p:spPr>
          <a:xfrm>
            <a:off x="6248400" y="6248400"/>
            <a:ext cx="2667000" cy="365125"/>
          </a:xfrm>
        </p:spPr>
        <p:txBody>
          <a:bodyPr rtlCol="0"/>
          <a:lstStyle/>
          <a:p>
            <a:fld id="{9D21D778-B565-4D7E-94D7-64010A445B68}" type="datetimeFigureOut">
              <a:rPr lang="en-US" smtClean="0"/>
              <a:pPr/>
              <a:t>4/24/2017</a:t>
            </a:fld>
            <a:endParaRPr lang="en-US" dirty="0"/>
          </a:p>
        </p:txBody>
      </p:sp>
      <p:sp>
        <p:nvSpPr>
          <p:cNvPr id="13" name="Номер слайда 12"/>
          <p:cNvSpPr>
            <a:spLocks noGrp="1"/>
          </p:cNvSpPr>
          <p:nvPr>
            <p:ph type="sldNum" sz="quarter" idx="11"/>
          </p:nvPr>
        </p:nvSpPr>
        <p:spPr>
          <a:xfrm>
            <a:off x="0" y="4667249"/>
            <a:ext cx="1447800" cy="663578"/>
          </a:xfrm>
        </p:spPr>
        <p:txBody>
          <a:bodyPr rtlCol="0"/>
          <a:lstStyle>
            <a:lvl1pPr>
              <a:defRPr sz="2800"/>
            </a:lvl1pPr>
          </a:lstStyle>
          <a:p>
            <a:fld id="{2C6B1FF6-39B9-40F5-8B67-33C6354A3D4F}" type="slidenum">
              <a:rPr kumimoji="0" lang="en-US" smtClean="0"/>
              <a:pPr/>
              <a:t>‹#›</a:t>
            </a:fld>
            <a:endParaRPr kumimoji="0" lang="en-US" dirty="0"/>
          </a:p>
        </p:txBody>
      </p:sp>
      <p:sp>
        <p:nvSpPr>
          <p:cNvPr id="14" name="Нижний колонтитул 13"/>
          <p:cNvSpPr>
            <a:spLocks noGrp="1"/>
          </p:cNvSpPr>
          <p:nvPr>
            <p:ph type="ftr" sz="quarter" idx="12"/>
          </p:nvPr>
        </p:nvSpPr>
        <p:spPr>
          <a:xfrm>
            <a:off x="1600200" y="6248206"/>
            <a:ext cx="4572000" cy="365125"/>
          </a:xfrm>
        </p:spPr>
        <p:txBody>
          <a:bodyPr rtlCol="0"/>
          <a:lstStyle/>
          <a:p>
            <a:endParaRPr kumimoji="0" lang="en-US" dirty="0"/>
          </a:p>
        </p:txBody>
      </p:sp>
      <p:sp>
        <p:nvSpPr>
          <p:cNvPr id="3" name="Рисунок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ru-RU" smtClean="0"/>
              <a:t>Вставка рисунка</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9D21D778-B565-4D7E-94D7-64010A445B68}" type="datetimeFigureOut">
              <a:rPr lang="en-US" smtClean="0"/>
              <a:pPr/>
              <a:t>4/24/2017</a:t>
            </a:fld>
            <a:endParaRPr lang="en-US"/>
          </a:p>
        </p:txBody>
      </p:sp>
      <p:sp>
        <p:nvSpPr>
          <p:cNvPr id="5" name="Нижний колонтитул 4"/>
          <p:cNvSpPr>
            <a:spLocks noGrp="1"/>
          </p:cNvSpPr>
          <p:nvPr>
            <p:ph type="ftr" sz="quarter" idx="11"/>
          </p:nvPr>
        </p:nvSpPr>
        <p:spPr/>
        <p:txBody>
          <a:bodyPr/>
          <a:lstStyle/>
          <a:p>
            <a:endParaRPr kumimoji="0" lang="en-US"/>
          </a:p>
        </p:txBody>
      </p:sp>
      <p:sp>
        <p:nvSpPr>
          <p:cNvPr id="6" name="Номер слайда 5"/>
          <p:cNvSpPr>
            <a:spLocks noGrp="1"/>
          </p:cNvSpPr>
          <p:nvPr>
            <p:ph type="sldNum" sz="quarter" idx="12"/>
          </p:nvPr>
        </p:nvSpPr>
        <p:spPr/>
        <p:txBody>
          <a:bodyPr/>
          <a:lstStyle/>
          <a:p>
            <a:fld id="{2C6B1FF6-39B9-40F5-8B67-33C6354A3D4F}" type="slidenum">
              <a:rPr kumimoji="0" lang="en-US" smtClean="0"/>
              <a:pPr/>
              <a:t>‹#›</a:t>
            </a:fld>
            <a:endParaRPr kumimoji="0" lang="en-US"/>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bg>
      <p:bgRef idx="1001">
        <a:schemeClr val="bg1"/>
      </p:bgRef>
    </p:bg>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53200" y="609600"/>
            <a:ext cx="2057400" cy="55165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609600"/>
            <a:ext cx="5562600" cy="5516564"/>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6553200" y="6248402"/>
            <a:ext cx="2209800" cy="365125"/>
          </a:xfrm>
        </p:spPr>
        <p:txBody>
          <a:bodyPr/>
          <a:lstStyle/>
          <a:p>
            <a:fld id="{9D21D778-B565-4D7E-94D7-64010A445B68}" type="datetimeFigureOut">
              <a:rPr lang="en-US" smtClean="0"/>
              <a:pPr/>
              <a:t>4/24/2017</a:t>
            </a:fld>
            <a:endParaRPr lang="en-US"/>
          </a:p>
        </p:txBody>
      </p:sp>
      <p:sp>
        <p:nvSpPr>
          <p:cNvPr id="5" name="Нижний колонтитул 4"/>
          <p:cNvSpPr>
            <a:spLocks noGrp="1"/>
          </p:cNvSpPr>
          <p:nvPr>
            <p:ph type="ftr" sz="quarter" idx="11"/>
          </p:nvPr>
        </p:nvSpPr>
        <p:spPr>
          <a:xfrm>
            <a:off x="457201" y="6248207"/>
            <a:ext cx="5573483" cy="365125"/>
          </a:xfrm>
        </p:spPr>
        <p:txBody>
          <a:bodyPr/>
          <a:lstStyle/>
          <a:p>
            <a:endParaRPr kumimoji="0" lang="en-US"/>
          </a:p>
        </p:txBody>
      </p:sp>
      <p:sp>
        <p:nvSpPr>
          <p:cNvPr id="7" name="Прямоугольник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Прямоугольник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Прямоугольник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Номер слайда 5"/>
          <p:cNvSpPr>
            <a:spLocks noGrp="1"/>
          </p:cNvSpPr>
          <p:nvPr>
            <p:ph type="sldNum" sz="quarter" idx="12"/>
          </p:nvPr>
        </p:nvSpPr>
        <p:spPr>
          <a:xfrm rot="5400000">
            <a:off x="5989638" y="144462"/>
            <a:ext cx="533400" cy="244476"/>
          </a:xfrm>
        </p:spPr>
        <p:txBody>
          <a:bodyPr/>
          <a:lstStyle/>
          <a:p>
            <a:fld id="{2C6B1FF6-39B9-40F5-8B67-33C6354A3D4F}" type="slidenum">
              <a:rPr kumimoji="0" lang="en-US" smtClean="0"/>
              <a:pPr/>
              <a:t>‹#›</a:t>
            </a:fld>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1">
        <a:schemeClr val="bg2"/>
      </p:bgRef>
    </p:bg>
    <p:spTree>
      <p:nvGrpSpPr>
        <p:cNvPr id="1" name=""/>
        <p:cNvGrpSpPr/>
        <p:nvPr/>
      </p:nvGrpSpPr>
      <p:grpSpPr>
        <a:xfrm>
          <a:off x="0" y="0"/>
          <a:ext cx="0" cy="0"/>
          <a:chOff x="0" y="0"/>
          <a:chExt cx="0" cy="0"/>
        </a:xfrm>
      </p:grpSpPr>
      <p:sp>
        <p:nvSpPr>
          <p:cNvPr id="7" name="Прямоугольник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Заголовок 7"/>
          <p:cNvSpPr>
            <a:spLocks noGrp="1"/>
          </p:cNvSpPr>
          <p:nvPr>
            <p:ph type="ctrTitle"/>
          </p:nvPr>
        </p:nvSpPr>
        <p:spPr>
          <a:xfrm>
            <a:off x="2362200" y="4038600"/>
            <a:ext cx="6477000" cy="1828800"/>
          </a:xfrm>
        </p:spPr>
        <p:txBody>
          <a:bodyPr anchor="b"/>
          <a:lstStyle>
            <a:lvl1pPr>
              <a:defRPr cap="all" baseline="0"/>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9D21D778-B565-4D7E-94D7-64010A445B68}" type="datetimeFigureOut">
              <a:rPr lang="en-US" smtClean="0"/>
              <a:pPr/>
              <a:t>4/24/2017</a:t>
            </a:fld>
            <a:endParaRPr lang="en-US"/>
          </a:p>
        </p:txBody>
      </p:sp>
      <p:sp>
        <p:nvSpPr>
          <p:cNvPr id="17" name="Нижний колонтитул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kumimoji="0" lang="en-US"/>
          </a:p>
        </p:txBody>
      </p:sp>
      <p:sp>
        <p:nvSpPr>
          <p:cNvPr id="29" name="Номер слайда 28"/>
          <p:cNvSpPr>
            <a:spLocks noGrp="1"/>
          </p:cNvSpPr>
          <p:nvPr>
            <p:ph type="sldNum" sz="quarter" idx="12"/>
          </p:nvPr>
        </p:nvSpPr>
        <p:spPr>
          <a:xfrm>
            <a:off x="8001000" y="228600"/>
            <a:ext cx="838200" cy="381000"/>
          </a:xfrm>
        </p:spPr>
        <p:txBody>
          <a:bodyPr/>
          <a:lstStyle>
            <a:lvl1pPr>
              <a:defRPr>
                <a:solidFill>
                  <a:schemeClr val="tx2"/>
                </a:solidFill>
              </a:defRPr>
            </a:lvl1pPr>
          </a:lstStyle>
          <a:p>
            <a:fld id="{2C6B1FF6-39B9-40F5-8B67-33C6354A3D4F}" type="slidenum">
              <a:rPr kumimoji="0" lang="en-US" smtClean="0"/>
              <a:pPr/>
              <a:t>‹#›</a:t>
            </a:fld>
            <a:endParaRPr kumimoji="0" lang="en-US" dirty="0">
              <a:solidFill>
                <a:schemeClr val="accent3">
                  <a:shade val="75000"/>
                </a:schemeClr>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2648" y="228600"/>
            <a:ext cx="8153400" cy="990600"/>
          </a:xfrm>
        </p:spPr>
        <p:txBody>
          <a:bodyPr/>
          <a:lstStyle/>
          <a:p>
            <a:r>
              <a:rPr kumimoji="0" lang="ru-RU" smtClean="0"/>
              <a:t>Образец заголовка</a:t>
            </a:r>
            <a:endParaRPr kumimoji="0" lang="en-US"/>
          </a:p>
        </p:txBody>
      </p:sp>
      <p:sp>
        <p:nvSpPr>
          <p:cNvPr id="4" name="Дата 3"/>
          <p:cNvSpPr>
            <a:spLocks noGrp="1"/>
          </p:cNvSpPr>
          <p:nvPr>
            <p:ph type="dt" sz="half" idx="10"/>
          </p:nvPr>
        </p:nvSpPr>
        <p:spPr/>
        <p:txBody>
          <a:bodyPr/>
          <a:lstStyle/>
          <a:p>
            <a:fld id="{9D21D778-B565-4D7E-94D7-64010A445B68}" type="datetimeFigureOut">
              <a:rPr lang="en-US" smtClean="0"/>
              <a:pPr/>
              <a:t>4/24/2017</a:t>
            </a:fld>
            <a:endParaRPr lang="en-US"/>
          </a:p>
        </p:txBody>
      </p:sp>
      <p:sp>
        <p:nvSpPr>
          <p:cNvPr id="5" name="Нижний колонтитул 4"/>
          <p:cNvSpPr>
            <a:spLocks noGrp="1"/>
          </p:cNvSpPr>
          <p:nvPr>
            <p:ph type="ftr" sz="quarter" idx="11"/>
          </p:nvPr>
        </p:nvSpPr>
        <p:spPr/>
        <p:txBody>
          <a:bodyPr/>
          <a:lstStyle/>
          <a:p>
            <a:endParaRPr kumimoji="0" lang="en-US"/>
          </a:p>
        </p:txBody>
      </p:sp>
      <p:sp>
        <p:nvSpPr>
          <p:cNvPr id="6" name="Номер слайда 5"/>
          <p:cNvSpPr>
            <a:spLocks noGrp="1"/>
          </p:cNvSpPr>
          <p:nvPr>
            <p:ph type="sldNum" sz="quarter" idx="12"/>
          </p:nvPr>
        </p:nvSpPr>
        <p:spPr/>
        <p:txBody>
          <a:bodyPr/>
          <a:lstStyle>
            <a:lvl1pPr>
              <a:defRPr>
                <a:solidFill>
                  <a:srgbClr val="FFFFFF"/>
                </a:solidFill>
              </a:defRPr>
            </a:lvl1pPr>
          </a:lstStyle>
          <a:p>
            <a:fld id="{2C6B1FF6-39B9-40F5-8B67-33C6354A3D4F}" type="slidenum">
              <a:rPr kumimoji="0" lang="en-US" smtClean="0"/>
              <a:pPr/>
              <a:t>‹#›</a:t>
            </a:fld>
            <a:endParaRPr kumimoji="0" lang="en-US" dirty="0"/>
          </a:p>
        </p:txBody>
      </p:sp>
      <p:sp>
        <p:nvSpPr>
          <p:cNvPr id="8" name="Содержимое 7"/>
          <p:cNvSpPr>
            <a:spLocks noGrp="1"/>
          </p:cNvSpPr>
          <p:nvPr>
            <p:ph sz="quarter" idx="1"/>
          </p:nvPr>
        </p:nvSpPr>
        <p:spPr>
          <a:xfrm>
            <a:off x="612648" y="1600200"/>
            <a:ext cx="8153400" cy="44958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1"/>
      </p:bgRef>
    </p:bg>
    <p:spTree>
      <p:nvGrpSpPr>
        <p:cNvPr id="1" name=""/>
        <p:cNvGrpSpPr/>
        <p:nvPr/>
      </p:nvGrpSpPr>
      <p:grpSpPr>
        <a:xfrm>
          <a:off x="0" y="0"/>
          <a:ext cx="0" cy="0"/>
          <a:chOff x="0" y="0"/>
          <a:chExt cx="0" cy="0"/>
        </a:xfrm>
      </p:grpSpPr>
      <p:sp>
        <p:nvSpPr>
          <p:cNvPr id="3" name="Текст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7" name="Прямоугольник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Прямоугольник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Прямоугольник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ru-RU" smtClean="0"/>
              <a:t>Образец заголовка</a:t>
            </a:r>
            <a:endParaRPr kumimoji="0" lang="en-US"/>
          </a:p>
        </p:txBody>
      </p:sp>
      <p:sp>
        <p:nvSpPr>
          <p:cNvPr id="12" name="Дата 11"/>
          <p:cNvSpPr>
            <a:spLocks noGrp="1"/>
          </p:cNvSpPr>
          <p:nvPr>
            <p:ph type="dt" sz="half" idx="10"/>
          </p:nvPr>
        </p:nvSpPr>
        <p:spPr/>
        <p:txBody>
          <a:bodyPr/>
          <a:lstStyle/>
          <a:p>
            <a:fld id="{9D21D778-B565-4D7E-94D7-64010A445B68}" type="datetimeFigureOut">
              <a:rPr lang="en-US" smtClean="0"/>
              <a:pPr/>
              <a:t>4/24/2017</a:t>
            </a:fld>
            <a:endParaRPr lang="en-US"/>
          </a:p>
        </p:txBody>
      </p:sp>
      <p:sp>
        <p:nvSpPr>
          <p:cNvPr id="13" name="Номер слайда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2C6B1FF6-39B9-40F5-8B67-33C6354A3D4F}" type="slidenum">
              <a:rPr kumimoji="0" lang="en-US" smtClean="0"/>
              <a:pPr/>
              <a:t>‹#›</a:t>
            </a:fld>
            <a:endParaRPr kumimoji="0" lang="en-US" dirty="0">
              <a:solidFill>
                <a:schemeClr val="accent3">
                  <a:shade val="75000"/>
                </a:schemeClr>
              </a:solidFill>
            </a:endParaRPr>
          </a:p>
        </p:txBody>
      </p:sp>
      <p:sp>
        <p:nvSpPr>
          <p:cNvPr id="14" name="Нижний колонтитул 13"/>
          <p:cNvSpPr>
            <a:spLocks noGrp="1"/>
          </p:cNvSpPr>
          <p:nvPr>
            <p:ph type="ftr" sz="quarter" idx="12"/>
          </p:nvPr>
        </p:nvSpPr>
        <p:spPr/>
        <p:txBody>
          <a:bodyPr/>
          <a:lstStyle/>
          <a:p>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9" name="Содержимое 8"/>
          <p:cNvSpPr>
            <a:spLocks noGrp="1"/>
          </p:cNvSpPr>
          <p:nvPr>
            <p:ph sz="quarter" idx="1"/>
          </p:nvPr>
        </p:nvSpPr>
        <p:spPr>
          <a:xfrm>
            <a:off x="609600" y="1589567"/>
            <a:ext cx="38862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Содержимое 10"/>
          <p:cNvSpPr>
            <a:spLocks noGrp="1"/>
          </p:cNvSpPr>
          <p:nvPr>
            <p:ph sz="quarter" idx="2"/>
          </p:nvPr>
        </p:nvSpPr>
        <p:spPr>
          <a:xfrm>
            <a:off x="4844901" y="1589567"/>
            <a:ext cx="38862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8" name="Дата 7"/>
          <p:cNvSpPr>
            <a:spLocks noGrp="1"/>
          </p:cNvSpPr>
          <p:nvPr>
            <p:ph type="dt" sz="half" idx="15"/>
          </p:nvPr>
        </p:nvSpPr>
        <p:spPr/>
        <p:txBody>
          <a:bodyPr rtlCol="0"/>
          <a:lstStyle/>
          <a:p>
            <a:fld id="{9D21D778-B565-4D7E-94D7-64010A445B68}" type="datetimeFigureOut">
              <a:rPr lang="en-US" smtClean="0"/>
              <a:pPr/>
              <a:t>4/24/2017</a:t>
            </a:fld>
            <a:endParaRPr lang="en-US"/>
          </a:p>
        </p:txBody>
      </p:sp>
      <p:sp>
        <p:nvSpPr>
          <p:cNvPr id="10" name="Номер слайда 9"/>
          <p:cNvSpPr>
            <a:spLocks noGrp="1"/>
          </p:cNvSpPr>
          <p:nvPr>
            <p:ph type="sldNum" sz="quarter" idx="16"/>
          </p:nvPr>
        </p:nvSpPr>
        <p:spPr/>
        <p:txBody>
          <a:bodyPr rtlCol="0"/>
          <a:lstStyle/>
          <a:p>
            <a:fld id="{2C6B1FF6-39B9-40F5-8B67-33C6354A3D4F}" type="slidenum">
              <a:rPr kumimoji="0" lang="en-US" smtClean="0"/>
              <a:pPr/>
              <a:t>‹#›</a:t>
            </a:fld>
            <a:endParaRPr kumimoji="0" lang="en-US"/>
          </a:p>
        </p:txBody>
      </p:sp>
      <p:sp>
        <p:nvSpPr>
          <p:cNvPr id="12" name="Нижний колонтитул 11"/>
          <p:cNvSpPr>
            <a:spLocks noGrp="1"/>
          </p:cNvSpPr>
          <p:nvPr>
            <p:ph type="ftr" sz="quarter" idx="17"/>
          </p:nvPr>
        </p:nvSpPr>
        <p:spPr/>
        <p:txBody>
          <a:bodyPr rtlCol="0"/>
          <a:lstStyle/>
          <a:p>
            <a:endParaRPr kumimoji="0" lang="en-US" dirty="0"/>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3400" y="273050"/>
            <a:ext cx="8153400" cy="869950"/>
          </a:xfrm>
        </p:spPr>
        <p:txBody>
          <a:bodyPr anchor="ctr"/>
          <a:lstStyle>
            <a:lvl1pPr>
              <a:defRPr/>
            </a:lvl1pPr>
          </a:lstStyle>
          <a:p>
            <a:r>
              <a:rPr kumimoji="0" lang="ru-RU" smtClean="0"/>
              <a:t>Образец заголовка</a:t>
            </a:r>
            <a:endParaRPr kumimoji="0" lang="en-US"/>
          </a:p>
        </p:txBody>
      </p:sp>
      <p:sp>
        <p:nvSpPr>
          <p:cNvPr id="11" name="Содержимое 10"/>
          <p:cNvSpPr>
            <a:spLocks noGrp="1"/>
          </p:cNvSpPr>
          <p:nvPr>
            <p:ph sz="quarter" idx="2"/>
          </p:nvPr>
        </p:nvSpPr>
        <p:spPr>
          <a:xfrm>
            <a:off x="609600" y="2438400"/>
            <a:ext cx="3886200" cy="35814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quarter" idx="4"/>
          </p:nvPr>
        </p:nvSpPr>
        <p:spPr>
          <a:xfrm>
            <a:off x="4800600" y="2438400"/>
            <a:ext cx="3886200" cy="35814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Дата 9"/>
          <p:cNvSpPr>
            <a:spLocks noGrp="1"/>
          </p:cNvSpPr>
          <p:nvPr>
            <p:ph type="dt" sz="half" idx="15"/>
          </p:nvPr>
        </p:nvSpPr>
        <p:spPr/>
        <p:txBody>
          <a:bodyPr rtlCol="0"/>
          <a:lstStyle/>
          <a:p>
            <a:fld id="{9D21D778-B565-4D7E-94D7-64010A445B68}" type="datetimeFigureOut">
              <a:rPr lang="en-US" smtClean="0"/>
              <a:pPr/>
              <a:t>4/24/2017</a:t>
            </a:fld>
            <a:endParaRPr lang="en-US"/>
          </a:p>
        </p:txBody>
      </p:sp>
      <p:sp>
        <p:nvSpPr>
          <p:cNvPr id="12" name="Номер слайда 11"/>
          <p:cNvSpPr>
            <a:spLocks noGrp="1"/>
          </p:cNvSpPr>
          <p:nvPr>
            <p:ph type="sldNum" sz="quarter" idx="16"/>
          </p:nvPr>
        </p:nvSpPr>
        <p:spPr/>
        <p:txBody>
          <a:bodyPr rtlCol="0"/>
          <a:lstStyle/>
          <a:p>
            <a:pPr algn="ctr" eaLnBrk="1" latinLnBrk="0" hangingPunct="1"/>
            <a:fld id="{2C6B1FF6-39B9-40F5-8B67-33C6354A3D4F}" type="slidenum">
              <a:rPr kumimoji="0" lang="en-US" smtClean="0"/>
              <a:pPr algn="ctr" eaLnBrk="1" latinLnBrk="0" hangingPunct="1"/>
              <a:t>‹#›</a:t>
            </a:fld>
            <a:endParaRPr kumimoji="0" lang="en-US" dirty="0"/>
          </a:p>
        </p:txBody>
      </p:sp>
      <p:sp>
        <p:nvSpPr>
          <p:cNvPr id="14" name="Нижний колонтитул 13"/>
          <p:cNvSpPr>
            <a:spLocks noGrp="1"/>
          </p:cNvSpPr>
          <p:nvPr>
            <p:ph type="ftr" sz="quarter" idx="17"/>
          </p:nvPr>
        </p:nvSpPr>
        <p:spPr/>
        <p:txBody>
          <a:bodyPr rtlCol="0"/>
          <a:lstStyle/>
          <a:p>
            <a:endParaRPr kumimoji="0" lang="en-US"/>
          </a:p>
        </p:txBody>
      </p:sp>
      <p:sp>
        <p:nvSpPr>
          <p:cNvPr id="16" name="Текст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ru-RU" smtClean="0"/>
              <a:t>Образец текста</a:t>
            </a:r>
          </a:p>
        </p:txBody>
      </p:sp>
      <p:sp>
        <p:nvSpPr>
          <p:cNvPr id="15" name="Текст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ru-RU" smtClean="0"/>
              <a:t>Образец текста</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9D21D778-B565-4D7E-94D7-64010A445B68}" type="datetimeFigureOut">
              <a:rPr lang="en-US" smtClean="0"/>
              <a:pPr/>
              <a:t>4/24/2017</a:t>
            </a:fld>
            <a:endParaRPr lang="en-US"/>
          </a:p>
        </p:txBody>
      </p:sp>
      <p:sp>
        <p:nvSpPr>
          <p:cNvPr id="8" name="Нижний колонтитул 7"/>
          <p:cNvSpPr>
            <a:spLocks noGrp="1"/>
          </p:cNvSpPr>
          <p:nvPr>
            <p:ph type="ftr" sz="quarter" idx="11"/>
          </p:nvPr>
        </p:nvSpPr>
        <p:spPr/>
        <p:txBody>
          <a:bodyPr/>
          <a:lstStyle/>
          <a:p>
            <a:endParaRPr kumimoji="0" lang="en-US"/>
          </a:p>
        </p:txBody>
      </p:sp>
      <p:sp>
        <p:nvSpPr>
          <p:cNvPr id="9" name="Номер слайда 8"/>
          <p:cNvSpPr>
            <a:spLocks noGrp="1"/>
          </p:cNvSpPr>
          <p:nvPr>
            <p:ph type="sldNum" sz="quarter" idx="12"/>
          </p:nvPr>
        </p:nvSpPr>
        <p:spPr/>
        <p:txBody>
          <a:bodyPr/>
          <a:lstStyle/>
          <a:p>
            <a:pPr algn="ctr" eaLnBrk="1" latinLnBrk="0" hangingPunct="1"/>
            <a:fld id="{2C6B1FF6-39B9-40F5-8B67-33C6354A3D4F}" type="slidenum">
              <a:rPr kumimoji="0" lang="en-US" smtClean="0"/>
              <a:pPr algn="ctr" eaLnBrk="1" latinLnBrk="0" hangingPunct="1"/>
              <a:t>‹#›</a:t>
            </a:fld>
            <a:endParaRPr kumimoji="0" lang="en-US" dirty="0"/>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9D21D778-B565-4D7E-94D7-64010A445B68}" type="datetimeFigureOut">
              <a:rPr lang="en-US" smtClean="0"/>
              <a:pPr/>
              <a:t>4/24/2017</a:t>
            </a:fld>
            <a:endParaRPr lang="en-US"/>
          </a:p>
        </p:txBody>
      </p:sp>
      <p:sp>
        <p:nvSpPr>
          <p:cNvPr id="4" name="Нижний колонтитул 3"/>
          <p:cNvSpPr>
            <a:spLocks noGrp="1"/>
          </p:cNvSpPr>
          <p:nvPr>
            <p:ph type="ftr" sz="quarter" idx="11"/>
          </p:nvPr>
        </p:nvSpPr>
        <p:spPr/>
        <p:txBody>
          <a:bodyPr/>
          <a:lstStyle/>
          <a:p>
            <a:endParaRPr kumimoji="0" lang="en-US" dirty="0"/>
          </a:p>
        </p:txBody>
      </p:sp>
      <p:sp>
        <p:nvSpPr>
          <p:cNvPr id="5" name="Номер слайда 4"/>
          <p:cNvSpPr>
            <a:spLocks noGrp="1"/>
          </p:cNvSpPr>
          <p:nvPr>
            <p:ph type="sldNum" sz="quarter" idx="12"/>
          </p:nvPr>
        </p:nvSpPr>
        <p:spPr/>
        <p:txBody>
          <a:bodyPr/>
          <a:lstStyle>
            <a:lvl1pPr>
              <a:defRPr>
                <a:solidFill>
                  <a:srgbClr val="FFFFFF"/>
                </a:solidFill>
              </a:defRPr>
            </a:lvl1pPr>
          </a:lstStyle>
          <a:p>
            <a:fld id="{2C6B1FF6-39B9-40F5-8B67-33C6354A3D4F}" type="slidenum">
              <a:rPr kumimoji="0" lang="en-US" smtClean="0"/>
              <a:pPr/>
              <a:t>‹#›</a:t>
            </a:fld>
            <a:endParaRPr kumimoji="0" lang="en-US" dirty="0"/>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9D21D778-B565-4D7E-94D7-64010A445B68}" type="datetimeFigureOut">
              <a:rPr lang="en-US" smtClean="0"/>
              <a:pPr/>
              <a:t>4/24/2017</a:t>
            </a:fld>
            <a:endParaRPr lang="en-US"/>
          </a:p>
        </p:txBody>
      </p:sp>
      <p:sp>
        <p:nvSpPr>
          <p:cNvPr id="3" name="Нижний колонтитул 2"/>
          <p:cNvSpPr>
            <a:spLocks noGrp="1"/>
          </p:cNvSpPr>
          <p:nvPr>
            <p:ph type="ftr" sz="quarter" idx="11"/>
          </p:nvPr>
        </p:nvSpPr>
        <p:spPr/>
        <p:txBody>
          <a:bodyPr/>
          <a:lstStyle/>
          <a:p>
            <a:endParaRPr kumimoji="0" lang="en-US"/>
          </a:p>
        </p:txBody>
      </p:sp>
      <p:sp>
        <p:nvSpPr>
          <p:cNvPr id="4" name="Номер слайда 3"/>
          <p:cNvSpPr>
            <a:spLocks noGrp="1"/>
          </p:cNvSpPr>
          <p:nvPr>
            <p:ph type="sldNum" sz="quarter" idx="12"/>
          </p:nvPr>
        </p:nvSpPr>
        <p:spPr>
          <a:xfrm>
            <a:off x="0" y="6248400"/>
            <a:ext cx="533400" cy="381000"/>
          </a:xfrm>
        </p:spPr>
        <p:txBody>
          <a:bodyPr/>
          <a:lstStyle>
            <a:lvl1pPr>
              <a:defRPr>
                <a:solidFill>
                  <a:schemeClr val="tx2"/>
                </a:solidFill>
              </a:defRPr>
            </a:lvl1pPr>
          </a:lstStyle>
          <a:p>
            <a:fld id="{2C6B1FF6-39B9-40F5-8B67-33C6354A3D4F}" type="slidenum">
              <a:rPr kumimoji="0" lang="en-US" smtClean="0"/>
              <a:pPr/>
              <a:t>‹#›</a:t>
            </a:fld>
            <a:endParaRPr kumimoji="0" lang="en-US" dirty="0">
              <a:solidFill>
                <a:srgbClr val="FFFFFF"/>
              </a:solidFill>
            </a:endParaRP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0" y="273050"/>
            <a:ext cx="8077200" cy="869950"/>
          </a:xfrm>
        </p:spPr>
        <p:txBody>
          <a:bodyPr anchor="ctr"/>
          <a:lstStyle>
            <a:lvl1pPr algn="l">
              <a:buNone/>
              <a:defRPr sz="4400" b="0"/>
            </a:lvl1p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9D21D778-B565-4D7E-94D7-64010A445B68}" type="datetimeFigureOut">
              <a:rPr lang="en-US" smtClean="0"/>
              <a:pPr/>
              <a:t>4/24/2017</a:t>
            </a:fld>
            <a:endParaRPr lang="en-US"/>
          </a:p>
        </p:txBody>
      </p:sp>
      <p:sp>
        <p:nvSpPr>
          <p:cNvPr id="6" name="Нижний колонтитул 5"/>
          <p:cNvSpPr>
            <a:spLocks noGrp="1"/>
          </p:cNvSpPr>
          <p:nvPr>
            <p:ph type="ftr" sz="quarter" idx="11"/>
          </p:nvPr>
        </p:nvSpPr>
        <p:spPr/>
        <p:txBody>
          <a:bodyPr/>
          <a:lstStyle/>
          <a:p>
            <a:endParaRPr kumimoji="0" lang="en-US" dirty="0"/>
          </a:p>
        </p:txBody>
      </p:sp>
      <p:sp>
        <p:nvSpPr>
          <p:cNvPr id="7" name="Номер слайда 6"/>
          <p:cNvSpPr>
            <a:spLocks noGrp="1"/>
          </p:cNvSpPr>
          <p:nvPr>
            <p:ph type="sldNum" sz="quarter" idx="12"/>
          </p:nvPr>
        </p:nvSpPr>
        <p:spPr/>
        <p:txBody>
          <a:bodyPr/>
          <a:lstStyle>
            <a:lvl1pPr>
              <a:defRPr>
                <a:solidFill>
                  <a:srgbClr val="FFFFFF"/>
                </a:solidFill>
              </a:defRPr>
            </a:lvl1pPr>
          </a:lstStyle>
          <a:p>
            <a:fld id="{2C6B1FF6-39B9-40F5-8B67-33C6354A3D4F}" type="slidenum">
              <a:rPr kumimoji="0" lang="en-US" smtClean="0"/>
              <a:pPr/>
              <a:t>‹#›</a:t>
            </a:fld>
            <a:endParaRPr kumimoji="0" lang="en-US" dirty="0">
              <a:solidFill>
                <a:schemeClr val="accent3">
                  <a:shade val="75000"/>
                </a:schemeClr>
              </a:solidFill>
            </a:endParaRPr>
          </a:p>
        </p:txBody>
      </p:sp>
      <p:sp>
        <p:nvSpPr>
          <p:cNvPr id="3" name="Текст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9" name="Содержимое 8"/>
          <p:cNvSpPr>
            <a:spLocks noGrp="1"/>
          </p:cNvSpPr>
          <p:nvPr>
            <p:ph sz="quarter" idx="1"/>
          </p:nvPr>
        </p:nvSpPr>
        <p:spPr>
          <a:xfrm>
            <a:off x="2362200" y="1752600"/>
            <a:ext cx="6400800" cy="44196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3">
        <a:schemeClr val="bg2"/>
      </p:bgRef>
    </p:bg>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ru-RU" smtClean="0"/>
              <a:t>Образец текста</a:t>
            </a:r>
          </a:p>
        </p:txBody>
      </p:sp>
      <p:sp>
        <p:nvSpPr>
          <p:cNvPr id="8" name="Прямоугольник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Прямоугольник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ru-RU" smtClean="0"/>
              <a:t>Образец заголовка</a:t>
            </a:r>
            <a:endParaRPr kumimoji="0" lang="en-US"/>
          </a:p>
        </p:txBody>
      </p:sp>
      <p:sp>
        <p:nvSpPr>
          <p:cNvPr id="11" name="Прямоугольник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Дата 11"/>
          <p:cNvSpPr>
            <a:spLocks noGrp="1"/>
          </p:cNvSpPr>
          <p:nvPr>
            <p:ph type="dt" sz="half" idx="10"/>
          </p:nvPr>
        </p:nvSpPr>
        <p:spPr>
          <a:xfrm>
            <a:off x="6248400" y="6248400"/>
            <a:ext cx="2667000" cy="365125"/>
          </a:xfrm>
        </p:spPr>
        <p:txBody>
          <a:bodyPr rtlCol="0"/>
          <a:lstStyle/>
          <a:p>
            <a:fld id="{9D21D778-B565-4D7E-94D7-64010A445B68}" type="datetimeFigureOut">
              <a:rPr lang="en-US" smtClean="0"/>
              <a:pPr/>
              <a:t>4/24/2017</a:t>
            </a:fld>
            <a:endParaRPr lang="en-US" dirty="0"/>
          </a:p>
        </p:txBody>
      </p:sp>
      <p:sp>
        <p:nvSpPr>
          <p:cNvPr id="13" name="Номер слайда 12"/>
          <p:cNvSpPr>
            <a:spLocks noGrp="1"/>
          </p:cNvSpPr>
          <p:nvPr>
            <p:ph type="sldNum" sz="quarter" idx="11"/>
          </p:nvPr>
        </p:nvSpPr>
        <p:spPr>
          <a:xfrm>
            <a:off x="0" y="4667249"/>
            <a:ext cx="1447800" cy="663578"/>
          </a:xfrm>
        </p:spPr>
        <p:txBody>
          <a:bodyPr rtlCol="0"/>
          <a:lstStyle>
            <a:lvl1pPr>
              <a:defRPr sz="2800"/>
            </a:lvl1pPr>
          </a:lstStyle>
          <a:p>
            <a:fld id="{2C6B1FF6-39B9-40F5-8B67-33C6354A3D4F}" type="slidenum">
              <a:rPr kumimoji="0" lang="en-US" smtClean="0"/>
              <a:pPr/>
              <a:t>‹#›</a:t>
            </a:fld>
            <a:endParaRPr kumimoji="0" lang="en-US" dirty="0"/>
          </a:p>
        </p:txBody>
      </p:sp>
      <p:sp>
        <p:nvSpPr>
          <p:cNvPr id="14" name="Нижний колонтитул 13"/>
          <p:cNvSpPr>
            <a:spLocks noGrp="1"/>
          </p:cNvSpPr>
          <p:nvPr>
            <p:ph type="ftr" sz="quarter" idx="12"/>
          </p:nvPr>
        </p:nvSpPr>
        <p:spPr>
          <a:xfrm>
            <a:off x="1600200" y="6248206"/>
            <a:ext cx="4572000" cy="365125"/>
          </a:xfrm>
        </p:spPr>
        <p:txBody>
          <a:bodyPr rtlCol="0"/>
          <a:lstStyle/>
          <a:p>
            <a:endParaRPr kumimoji="0" lang="en-US" dirty="0"/>
          </a:p>
        </p:txBody>
      </p:sp>
      <p:sp>
        <p:nvSpPr>
          <p:cNvPr id="3" name="Рисунок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ru-RU" smtClean="0"/>
              <a:t>Вставка рисунка</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9D21D778-B565-4D7E-94D7-64010A445B68}" type="datetimeFigureOut">
              <a:rPr lang="en-US" smtClean="0"/>
              <a:pPr/>
              <a:t>4/24/2017</a:t>
            </a:fld>
            <a:endParaRPr lang="en-US"/>
          </a:p>
        </p:txBody>
      </p:sp>
      <p:sp>
        <p:nvSpPr>
          <p:cNvPr id="5" name="Нижний колонтитул 4"/>
          <p:cNvSpPr>
            <a:spLocks noGrp="1"/>
          </p:cNvSpPr>
          <p:nvPr>
            <p:ph type="ftr" sz="quarter" idx="11"/>
          </p:nvPr>
        </p:nvSpPr>
        <p:spPr/>
        <p:txBody>
          <a:bodyPr/>
          <a:lstStyle/>
          <a:p>
            <a:endParaRPr kumimoji="0" lang="en-US"/>
          </a:p>
        </p:txBody>
      </p:sp>
      <p:sp>
        <p:nvSpPr>
          <p:cNvPr id="6" name="Номер слайда 5"/>
          <p:cNvSpPr>
            <a:spLocks noGrp="1"/>
          </p:cNvSpPr>
          <p:nvPr>
            <p:ph type="sldNum" sz="quarter" idx="12"/>
          </p:nvPr>
        </p:nvSpPr>
        <p:spPr/>
        <p:txBody>
          <a:bodyPr/>
          <a:lstStyle/>
          <a:p>
            <a:fld id="{2C6B1FF6-39B9-40F5-8B67-33C6354A3D4F}" type="slidenum">
              <a:rPr kumimoji="0" lang="en-US" smtClean="0"/>
              <a:pPr/>
              <a:t>‹#›</a:t>
            </a:fld>
            <a:endParaRPr kumimoji="0" lang="en-US"/>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bg>
      <p:bgRef idx="1001">
        <a:schemeClr val="bg1"/>
      </p:bgRef>
    </p:bg>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53200" y="609600"/>
            <a:ext cx="2057400" cy="55165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609600"/>
            <a:ext cx="5562600" cy="5516564"/>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6553200" y="6248402"/>
            <a:ext cx="2209800" cy="365125"/>
          </a:xfrm>
        </p:spPr>
        <p:txBody>
          <a:bodyPr/>
          <a:lstStyle/>
          <a:p>
            <a:fld id="{9D21D778-B565-4D7E-94D7-64010A445B68}" type="datetimeFigureOut">
              <a:rPr lang="en-US" smtClean="0"/>
              <a:pPr/>
              <a:t>4/24/2017</a:t>
            </a:fld>
            <a:endParaRPr lang="en-US"/>
          </a:p>
        </p:txBody>
      </p:sp>
      <p:sp>
        <p:nvSpPr>
          <p:cNvPr id="5" name="Нижний колонтитул 4"/>
          <p:cNvSpPr>
            <a:spLocks noGrp="1"/>
          </p:cNvSpPr>
          <p:nvPr>
            <p:ph type="ftr" sz="quarter" idx="11"/>
          </p:nvPr>
        </p:nvSpPr>
        <p:spPr>
          <a:xfrm>
            <a:off x="457201" y="6248207"/>
            <a:ext cx="5573483" cy="365125"/>
          </a:xfrm>
        </p:spPr>
        <p:txBody>
          <a:bodyPr/>
          <a:lstStyle/>
          <a:p>
            <a:endParaRPr kumimoji="0" lang="en-US"/>
          </a:p>
        </p:txBody>
      </p:sp>
      <p:sp>
        <p:nvSpPr>
          <p:cNvPr id="7" name="Прямоугольник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Прямоугольник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Прямоугольник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Номер слайда 5"/>
          <p:cNvSpPr>
            <a:spLocks noGrp="1"/>
          </p:cNvSpPr>
          <p:nvPr>
            <p:ph type="sldNum" sz="quarter" idx="12"/>
          </p:nvPr>
        </p:nvSpPr>
        <p:spPr>
          <a:xfrm rot="5400000">
            <a:off x="5989638" y="144462"/>
            <a:ext cx="533400" cy="244476"/>
          </a:xfrm>
        </p:spPr>
        <p:txBody>
          <a:bodyPr/>
          <a:lstStyle/>
          <a:p>
            <a:fld id="{2C6B1FF6-39B9-40F5-8B67-33C6354A3D4F}" type="slidenum">
              <a:rPr kumimoji="0" lang="en-US" smtClean="0"/>
              <a:pPr/>
              <a:t>‹#›</a:t>
            </a:fld>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3">
        <a:schemeClr val="bg1"/>
      </p:bgRef>
    </p:bg>
    <p:spTree>
      <p:nvGrpSpPr>
        <p:cNvPr id="1" name=""/>
        <p:cNvGrpSpPr/>
        <p:nvPr/>
      </p:nvGrpSpPr>
      <p:grpSpPr>
        <a:xfrm>
          <a:off x="0" y="0"/>
          <a:ext cx="0" cy="0"/>
          <a:chOff x="0" y="0"/>
          <a:chExt cx="0" cy="0"/>
        </a:xfrm>
      </p:grpSpPr>
      <p:sp>
        <p:nvSpPr>
          <p:cNvPr id="12" name="Прямоугольник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Скругленный прямоугольник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Подзаголовок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p:txBody>
          <a:bodyPr/>
          <a:lstStyle/>
          <a:p>
            <a:fld id="{9D21D778-B565-4D7E-94D7-64010A445B68}" type="datetimeFigureOut">
              <a:rPr lang="en-US" smtClean="0"/>
              <a:pPr/>
              <a:t>4/24/2017</a:t>
            </a:fld>
            <a:endParaRPr lang="en-US"/>
          </a:p>
        </p:txBody>
      </p:sp>
      <p:sp>
        <p:nvSpPr>
          <p:cNvPr id="17" name="Нижний колонтитул 16"/>
          <p:cNvSpPr>
            <a:spLocks noGrp="1"/>
          </p:cNvSpPr>
          <p:nvPr>
            <p:ph type="ftr" sz="quarter" idx="11"/>
          </p:nvPr>
        </p:nvSpPr>
        <p:spPr/>
        <p:txBody>
          <a:bodyPr/>
          <a:lstStyle/>
          <a:p>
            <a:endParaRPr kumimoji="0" lang="en-US"/>
          </a:p>
        </p:txBody>
      </p:sp>
      <p:sp>
        <p:nvSpPr>
          <p:cNvPr id="29" name="Номер слайда 28"/>
          <p:cNvSpPr>
            <a:spLocks noGrp="1"/>
          </p:cNvSpPr>
          <p:nvPr>
            <p:ph type="sldNum" sz="quarter" idx="12"/>
          </p:nvPr>
        </p:nvSpPr>
        <p:spPr/>
        <p:txBody>
          <a:bodyPr lIns="0" tIns="0" rIns="0" bIns="0">
            <a:noAutofit/>
          </a:bodyPr>
          <a:lstStyle>
            <a:lvl1pPr>
              <a:defRPr sz="1400">
                <a:solidFill>
                  <a:srgbClr val="FFFFFF"/>
                </a:solidFill>
              </a:defRPr>
            </a:lvl1pPr>
          </a:lstStyle>
          <a:p>
            <a:fld id="{2C6B1FF6-39B9-40F5-8B67-33C6354A3D4F}" type="slidenum">
              <a:rPr kumimoji="0" lang="en-US" smtClean="0"/>
              <a:pPr/>
              <a:t>‹#›</a:t>
            </a:fld>
            <a:endParaRPr kumimoji="0" lang="en-US" dirty="0">
              <a:solidFill>
                <a:schemeClr val="accent3">
                  <a:shade val="75000"/>
                </a:schemeClr>
              </a:solidFill>
            </a:endParaRPr>
          </a:p>
        </p:txBody>
      </p:sp>
      <p:sp>
        <p:nvSpPr>
          <p:cNvPr id="7" name="Прямоугольник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Заголовок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ru-RU" smtClean="0"/>
              <a:t>Образец заголовка</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4" name="Дата 3"/>
          <p:cNvSpPr>
            <a:spLocks noGrp="1"/>
          </p:cNvSpPr>
          <p:nvPr>
            <p:ph type="dt" sz="half" idx="10"/>
          </p:nvPr>
        </p:nvSpPr>
        <p:spPr/>
        <p:txBody>
          <a:bodyPr/>
          <a:lstStyle/>
          <a:p>
            <a:fld id="{9D21D778-B565-4D7E-94D7-64010A445B68}" type="datetimeFigureOut">
              <a:rPr lang="en-US" smtClean="0"/>
              <a:pPr/>
              <a:t>4/24/2017</a:t>
            </a:fld>
            <a:endParaRPr lang="en-US"/>
          </a:p>
        </p:txBody>
      </p:sp>
      <p:sp>
        <p:nvSpPr>
          <p:cNvPr id="5" name="Нижний колонтитул 4"/>
          <p:cNvSpPr>
            <a:spLocks noGrp="1"/>
          </p:cNvSpPr>
          <p:nvPr>
            <p:ph type="ftr" sz="quarter" idx="11"/>
          </p:nvPr>
        </p:nvSpPr>
        <p:spPr/>
        <p:txBody>
          <a:bodyPr/>
          <a:lstStyle/>
          <a:p>
            <a:endParaRPr kumimoji="0" lang="en-US"/>
          </a:p>
        </p:txBody>
      </p:sp>
      <p:sp>
        <p:nvSpPr>
          <p:cNvPr id="6" name="Номер слайда 5"/>
          <p:cNvSpPr>
            <a:spLocks noGrp="1"/>
          </p:cNvSpPr>
          <p:nvPr>
            <p:ph type="sldNum" sz="quarter" idx="12"/>
          </p:nvPr>
        </p:nvSpPr>
        <p:spPr/>
        <p:txBody>
          <a:bodyPr/>
          <a:lstStyle/>
          <a:p>
            <a:fld id="{2C6B1FF6-39B9-40F5-8B67-33C6354A3D4F}" type="slidenum">
              <a:rPr kumimoji="0" lang="en-US" smtClean="0"/>
              <a:pPr/>
              <a:t>‹#›</a:t>
            </a:fld>
            <a:endParaRPr kumimoji="0" lang="en-US" dirty="0"/>
          </a:p>
        </p:txBody>
      </p:sp>
      <p:sp>
        <p:nvSpPr>
          <p:cNvPr id="8" name="Содержимое 7"/>
          <p:cNvSpPr>
            <a:spLocks noGrp="1"/>
          </p:cNvSpPr>
          <p:nvPr>
            <p:ph sz="quarter" idx="1"/>
          </p:nvPr>
        </p:nvSpPr>
        <p:spPr>
          <a:xfrm>
            <a:off x="914400" y="1447800"/>
            <a:ext cx="7772400" cy="45720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1"/>
      </p:bgRef>
    </p:bg>
    <p:spTree>
      <p:nvGrpSpPr>
        <p:cNvPr id="1" name=""/>
        <p:cNvGrpSpPr/>
        <p:nvPr/>
      </p:nvGrpSpPr>
      <p:grpSpPr>
        <a:xfrm>
          <a:off x="0" y="0"/>
          <a:ext cx="0" cy="0"/>
          <a:chOff x="0" y="0"/>
          <a:chExt cx="0" cy="0"/>
        </a:xfrm>
      </p:grpSpPr>
      <p:sp>
        <p:nvSpPr>
          <p:cNvPr id="11" name="Прямоугольник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Скругленный прямоугольник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722313" y="952500"/>
            <a:ext cx="7772400" cy="1362075"/>
          </a:xfrm>
        </p:spPr>
        <p:txBody>
          <a:bodyPr anchor="b" anchorCtr="0"/>
          <a:lstStyle>
            <a:lvl1pPr algn="l">
              <a:buNone/>
              <a:defRPr sz="4000" b="0" cap="none"/>
            </a:lvl1pPr>
          </a:lstStyle>
          <a:p>
            <a:r>
              <a:rPr kumimoji="0" lang="ru-RU" smtClean="0"/>
              <a:t>Образец заголовка</a:t>
            </a:r>
            <a:endParaRPr kumimoji="0" lang="en-US"/>
          </a:p>
        </p:txBody>
      </p:sp>
      <p:sp>
        <p:nvSpPr>
          <p:cNvPr id="3" name="Текст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9D21D778-B565-4D7E-94D7-64010A445B68}" type="datetimeFigureOut">
              <a:rPr lang="en-US" smtClean="0"/>
              <a:pPr/>
              <a:t>4/24/2017</a:t>
            </a:fld>
            <a:endParaRPr lang="en-US"/>
          </a:p>
        </p:txBody>
      </p:sp>
      <p:sp>
        <p:nvSpPr>
          <p:cNvPr id="5" name="Нижний колонтитул 4"/>
          <p:cNvSpPr>
            <a:spLocks noGrp="1"/>
          </p:cNvSpPr>
          <p:nvPr>
            <p:ph type="ftr" sz="quarter" idx="11"/>
          </p:nvPr>
        </p:nvSpPr>
        <p:spPr>
          <a:xfrm>
            <a:off x="800100" y="6172200"/>
            <a:ext cx="4000500" cy="457200"/>
          </a:xfrm>
        </p:spPr>
        <p:txBody>
          <a:bodyPr/>
          <a:lstStyle/>
          <a:p>
            <a:endParaRPr kumimoji="0" lang="en-US"/>
          </a:p>
        </p:txBody>
      </p:sp>
      <p:sp>
        <p:nvSpPr>
          <p:cNvPr id="7" name="Прямоугольник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Прямоугольник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Прямоугольник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Номер слайда 5"/>
          <p:cNvSpPr>
            <a:spLocks noGrp="1"/>
          </p:cNvSpPr>
          <p:nvPr>
            <p:ph type="sldNum" sz="quarter" idx="12"/>
          </p:nvPr>
        </p:nvSpPr>
        <p:spPr>
          <a:xfrm>
            <a:off x="146304" y="6208776"/>
            <a:ext cx="457200" cy="457200"/>
          </a:xfrm>
        </p:spPr>
        <p:txBody>
          <a:bodyPr/>
          <a:lstStyle/>
          <a:p>
            <a:fld id="{2C6B1FF6-39B9-40F5-8B67-33C6354A3D4F}" type="slidenum">
              <a:rPr kumimoji="0" lang="en-US" smtClean="0"/>
              <a:pPr/>
              <a:t>‹#›</a:t>
            </a:fld>
            <a:endParaRPr kumimoji="0" lang="en-US" dirty="0">
              <a:solidFill>
                <a:schemeClr val="accent3">
                  <a:shade val="75000"/>
                </a:schemeClr>
              </a:solidFill>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9D21D778-B565-4D7E-94D7-64010A445B68}" type="datetimeFigureOut">
              <a:rPr lang="en-US" smtClean="0"/>
              <a:pPr/>
              <a:t>4/24/2017</a:t>
            </a:fld>
            <a:endParaRPr lang="en-US"/>
          </a:p>
        </p:txBody>
      </p:sp>
      <p:sp>
        <p:nvSpPr>
          <p:cNvPr id="6" name="Нижний колонтитул 5"/>
          <p:cNvSpPr>
            <a:spLocks noGrp="1"/>
          </p:cNvSpPr>
          <p:nvPr>
            <p:ph type="ftr" sz="quarter" idx="11"/>
          </p:nvPr>
        </p:nvSpPr>
        <p:spPr/>
        <p:txBody>
          <a:bodyPr/>
          <a:lstStyle/>
          <a:p>
            <a:endParaRPr kumimoji="0" lang="en-US" dirty="0"/>
          </a:p>
        </p:txBody>
      </p:sp>
      <p:sp>
        <p:nvSpPr>
          <p:cNvPr id="7" name="Номер слайда 6"/>
          <p:cNvSpPr>
            <a:spLocks noGrp="1"/>
          </p:cNvSpPr>
          <p:nvPr>
            <p:ph type="sldNum" sz="quarter" idx="12"/>
          </p:nvPr>
        </p:nvSpPr>
        <p:spPr/>
        <p:txBody>
          <a:bodyPr/>
          <a:lstStyle/>
          <a:p>
            <a:fld id="{2C6B1FF6-39B9-40F5-8B67-33C6354A3D4F}" type="slidenum">
              <a:rPr kumimoji="0" lang="en-US" smtClean="0"/>
              <a:pPr/>
              <a:t>‹#›</a:t>
            </a:fld>
            <a:endParaRPr kumimoji="0" lang="en-US"/>
          </a:p>
        </p:txBody>
      </p:sp>
      <p:sp>
        <p:nvSpPr>
          <p:cNvPr id="9" name="Содержимое 8"/>
          <p:cNvSpPr>
            <a:spLocks noGrp="1"/>
          </p:cNvSpPr>
          <p:nvPr>
            <p:ph sz="quarter" idx="1"/>
          </p:nvPr>
        </p:nvSpPr>
        <p:spPr>
          <a:xfrm>
            <a:off x="914400" y="1447800"/>
            <a:ext cx="3749040" cy="45720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Содержимое 10"/>
          <p:cNvSpPr>
            <a:spLocks noGrp="1"/>
          </p:cNvSpPr>
          <p:nvPr>
            <p:ph sz="quarter" idx="2"/>
          </p:nvPr>
        </p:nvSpPr>
        <p:spPr>
          <a:xfrm>
            <a:off x="4933950" y="1447800"/>
            <a:ext cx="3749040" cy="45720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9D21D778-B565-4D7E-94D7-64010A445B68}" type="datetimeFigureOut">
              <a:rPr lang="en-US" smtClean="0"/>
              <a:pPr/>
              <a:t>4/24/2017</a:t>
            </a:fld>
            <a:endParaRPr lang="en-US"/>
          </a:p>
        </p:txBody>
      </p:sp>
      <p:sp>
        <p:nvSpPr>
          <p:cNvPr id="4" name="Нижний колонтитул 3"/>
          <p:cNvSpPr>
            <a:spLocks noGrp="1"/>
          </p:cNvSpPr>
          <p:nvPr>
            <p:ph type="ftr" sz="quarter" idx="11"/>
          </p:nvPr>
        </p:nvSpPr>
        <p:spPr/>
        <p:txBody>
          <a:bodyPr/>
          <a:lstStyle/>
          <a:p>
            <a:endParaRPr kumimoji="0" lang="en-US" dirty="0"/>
          </a:p>
        </p:txBody>
      </p:sp>
      <p:sp>
        <p:nvSpPr>
          <p:cNvPr id="5" name="Номер слайда 4"/>
          <p:cNvSpPr>
            <a:spLocks noGrp="1"/>
          </p:cNvSpPr>
          <p:nvPr>
            <p:ph type="sldNum" sz="quarter" idx="12"/>
          </p:nvPr>
        </p:nvSpPr>
        <p:spPr/>
        <p:txBody>
          <a:bodyPr/>
          <a:lstStyle/>
          <a:p>
            <a:fld id="{2C6B1FF6-39B9-40F5-8B67-33C6354A3D4F}" type="slidenum">
              <a:rPr kumimoji="0" lang="en-US" smtClean="0"/>
              <a:pPr/>
              <a:t>‹#›</a:t>
            </a:fld>
            <a:endParaRPr kumimoji="0" lang="en-US" dirty="0"/>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273050"/>
            <a:ext cx="7772400" cy="1143000"/>
          </a:xfrm>
        </p:spPr>
        <p:txBody>
          <a:bodyPr anchor="b" anchorCtr="0"/>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7" name="Дата 6"/>
          <p:cNvSpPr>
            <a:spLocks noGrp="1"/>
          </p:cNvSpPr>
          <p:nvPr>
            <p:ph type="dt" sz="half" idx="10"/>
          </p:nvPr>
        </p:nvSpPr>
        <p:spPr/>
        <p:txBody>
          <a:bodyPr/>
          <a:lstStyle/>
          <a:p>
            <a:fld id="{9D21D778-B565-4D7E-94D7-64010A445B68}" type="datetimeFigureOut">
              <a:rPr lang="en-US" smtClean="0"/>
              <a:pPr/>
              <a:t>4/24/2017</a:t>
            </a:fld>
            <a:endParaRPr lang="en-US"/>
          </a:p>
        </p:txBody>
      </p:sp>
      <p:sp>
        <p:nvSpPr>
          <p:cNvPr id="8" name="Нижний колонтитул 7"/>
          <p:cNvSpPr>
            <a:spLocks noGrp="1"/>
          </p:cNvSpPr>
          <p:nvPr>
            <p:ph type="ftr" sz="quarter" idx="11"/>
          </p:nvPr>
        </p:nvSpPr>
        <p:spPr/>
        <p:txBody>
          <a:bodyPr/>
          <a:lstStyle/>
          <a:p>
            <a:endParaRPr kumimoji="0" lang="en-US"/>
          </a:p>
        </p:txBody>
      </p:sp>
      <p:sp>
        <p:nvSpPr>
          <p:cNvPr id="9" name="Номер слайда 8"/>
          <p:cNvSpPr>
            <a:spLocks noGrp="1"/>
          </p:cNvSpPr>
          <p:nvPr>
            <p:ph type="sldNum" sz="quarter" idx="12"/>
          </p:nvPr>
        </p:nvSpPr>
        <p:spPr/>
        <p:txBody>
          <a:bodyPr/>
          <a:lstStyle/>
          <a:p>
            <a:pPr algn="ctr" eaLnBrk="1" latinLnBrk="0" hangingPunct="1"/>
            <a:fld id="{2C6B1FF6-39B9-40F5-8B67-33C6354A3D4F}" type="slidenum">
              <a:rPr kumimoji="0" lang="en-US" smtClean="0"/>
              <a:pPr algn="ctr" eaLnBrk="1" latinLnBrk="0" hangingPunct="1"/>
              <a:t>‹#›</a:t>
            </a:fld>
            <a:endParaRPr kumimoji="0" lang="en-US" dirty="0"/>
          </a:p>
        </p:txBody>
      </p:sp>
      <p:sp>
        <p:nvSpPr>
          <p:cNvPr id="11" name="Содержимое 10"/>
          <p:cNvSpPr>
            <a:spLocks noGrp="1"/>
          </p:cNvSpPr>
          <p:nvPr>
            <p:ph sz="half" idx="2"/>
          </p:nvPr>
        </p:nvSpPr>
        <p:spPr>
          <a:xfrm>
            <a:off x="914400" y="2247900"/>
            <a:ext cx="3733800" cy="38862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4"/>
          </p:nvPr>
        </p:nvSpPr>
        <p:spPr>
          <a:xfrm>
            <a:off x="4953000" y="2247900"/>
            <a:ext cx="3733800" cy="38862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9D21D778-B565-4D7E-94D7-64010A445B68}" type="datetimeFigureOut">
              <a:rPr lang="en-US" smtClean="0"/>
              <a:pPr/>
              <a:t>4/24/2017</a:t>
            </a:fld>
            <a:endParaRPr lang="en-US"/>
          </a:p>
        </p:txBody>
      </p:sp>
      <p:sp>
        <p:nvSpPr>
          <p:cNvPr id="4" name="Нижний колонтитул 3"/>
          <p:cNvSpPr>
            <a:spLocks noGrp="1"/>
          </p:cNvSpPr>
          <p:nvPr>
            <p:ph type="ftr" sz="quarter" idx="11"/>
          </p:nvPr>
        </p:nvSpPr>
        <p:spPr/>
        <p:txBody>
          <a:bodyPr/>
          <a:lstStyle/>
          <a:p>
            <a:endParaRPr kumimoji="0" lang="en-US" dirty="0"/>
          </a:p>
        </p:txBody>
      </p:sp>
      <p:sp>
        <p:nvSpPr>
          <p:cNvPr id="5" name="Номер слайда 4"/>
          <p:cNvSpPr>
            <a:spLocks noGrp="1"/>
          </p:cNvSpPr>
          <p:nvPr>
            <p:ph type="sldNum" sz="quarter" idx="12"/>
          </p:nvPr>
        </p:nvSpPr>
        <p:spPr/>
        <p:txBody>
          <a:bodyPr/>
          <a:lstStyle/>
          <a:p>
            <a:fld id="{2C6B1FF6-39B9-40F5-8B67-33C6354A3D4F}" type="slidenum">
              <a:rPr kumimoji="0" lang="en-US" smtClean="0"/>
              <a:pPr/>
              <a:t>‹#›</a:t>
            </a:fld>
            <a:endParaRPr kumimoji="0" lang="en-US" dirty="0"/>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9D21D778-B565-4D7E-94D7-64010A445B68}" type="datetimeFigureOut">
              <a:rPr lang="en-US" smtClean="0"/>
              <a:pPr/>
              <a:t>4/24/2017</a:t>
            </a:fld>
            <a:endParaRPr lang="en-US"/>
          </a:p>
        </p:txBody>
      </p:sp>
      <p:sp>
        <p:nvSpPr>
          <p:cNvPr id="3" name="Нижний колонтитул 2"/>
          <p:cNvSpPr>
            <a:spLocks noGrp="1"/>
          </p:cNvSpPr>
          <p:nvPr>
            <p:ph type="ftr" sz="quarter" idx="11"/>
          </p:nvPr>
        </p:nvSpPr>
        <p:spPr/>
        <p:txBody>
          <a:bodyPr/>
          <a:lstStyle/>
          <a:p>
            <a:endParaRPr kumimoji="0" lang="en-US"/>
          </a:p>
        </p:txBody>
      </p:sp>
      <p:sp>
        <p:nvSpPr>
          <p:cNvPr id="4" name="Номер слайда 3"/>
          <p:cNvSpPr>
            <a:spLocks noGrp="1"/>
          </p:cNvSpPr>
          <p:nvPr>
            <p:ph type="sldNum" sz="quarter" idx="12"/>
          </p:nvPr>
        </p:nvSpPr>
        <p:spPr/>
        <p:txBody>
          <a:bodyPr/>
          <a:lstStyle/>
          <a:p>
            <a:fld id="{2C6B1FF6-39B9-40F5-8B67-33C6354A3D4F}" type="slidenum">
              <a:rPr kumimoji="0" lang="en-US" smtClean="0"/>
              <a:pPr/>
              <a:t>‹#›</a:t>
            </a:fld>
            <a:endParaRPr kumimoji="0" lang="en-US" dirty="0">
              <a:solidFill>
                <a:srgbClr val="FFFFFF"/>
              </a:solidFill>
            </a:endParaRPr>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8" name="Прямоугольник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Скругленный прямоугольник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914400" y="273050"/>
            <a:ext cx="7772400" cy="1143000"/>
          </a:xfrm>
        </p:spPr>
        <p:txBody>
          <a:bodyPr anchor="b" anchorCtr="0"/>
          <a:lstStyle>
            <a:lvl1pPr algn="l">
              <a:buNone/>
              <a:defRPr sz="4000" b="0"/>
            </a:lvl1pPr>
          </a:lstStyle>
          <a:p>
            <a:r>
              <a:rPr kumimoji="0" lang="ru-RU" smtClean="0"/>
              <a:t>Образец заголовка</a:t>
            </a:r>
            <a:endParaRPr kumimoji="0" lang="en-US"/>
          </a:p>
        </p:txBody>
      </p:sp>
      <p:sp>
        <p:nvSpPr>
          <p:cNvPr id="3" name="Текст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9D21D778-B565-4D7E-94D7-64010A445B68}" type="datetimeFigureOut">
              <a:rPr lang="en-US" smtClean="0"/>
              <a:pPr/>
              <a:t>4/24/2017</a:t>
            </a:fld>
            <a:endParaRPr lang="en-US"/>
          </a:p>
        </p:txBody>
      </p:sp>
      <p:sp>
        <p:nvSpPr>
          <p:cNvPr id="6" name="Нижний колонтитул 5"/>
          <p:cNvSpPr>
            <a:spLocks noGrp="1"/>
          </p:cNvSpPr>
          <p:nvPr>
            <p:ph type="ftr" sz="quarter" idx="11"/>
          </p:nvPr>
        </p:nvSpPr>
        <p:spPr/>
        <p:txBody>
          <a:bodyPr/>
          <a:lstStyle/>
          <a:p>
            <a:endParaRPr kumimoji="0" lang="en-US" dirty="0"/>
          </a:p>
        </p:txBody>
      </p:sp>
      <p:sp>
        <p:nvSpPr>
          <p:cNvPr id="7" name="Номер слайда 6"/>
          <p:cNvSpPr>
            <a:spLocks noGrp="1"/>
          </p:cNvSpPr>
          <p:nvPr>
            <p:ph type="sldNum" sz="quarter" idx="12"/>
          </p:nvPr>
        </p:nvSpPr>
        <p:spPr/>
        <p:txBody>
          <a:bodyPr/>
          <a:lstStyle/>
          <a:p>
            <a:fld id="{2C6B1FF6-39B9-40F5-8B67-33C6354A3D4F}" type="slidenum">
              <a:rPr kumimoji="0" lang="en-US" smtClean="0"/>
              <a:pPr/>
              <a:t>‹#›</a:t>
            </a:fld>
            <a:endParaRPr kumimoji="0" lang="en-US" dirty="0">
              <a:solidFill>
                <a:schemeClr val="accent3">
                  <a:shade val="75000"/>
                </a:schemeClr>
              </a:solidFill>
            </a:endParaRPr>
          </a:p>
        </p:txBody>
      </p:sp>
      <p:sp>
        <p:nvSpPr>
          <p:cNvPr id="11" name="Содержимое 10"/>
          <p:cNvSpPr>
            <a:spLocks noGrp="1"/>
          </p:cNvSpPr>
          <p:nvPr>
            <p:ph sz="quarter" idx="1"/>
          </p:nvPr>
        </p:nvSpPr>
        <p:spPr>
          <a:xfrm>
            <a:off x="2971800" y="1600200"/>
            <a:ext cx="5715000" cy="44958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9D21D778-B565-4D7E-94D7-64010A445B68}" type="datetimeFigureOut">
              <a:rPr lang="en-US" smtClean="0"/>
              <a:pPr/>
              <a:t>4/24/2017</a:t>
            </a:fld>
            <a:endParaRPr lang="en-US" dirty="0"/>
          </a:p>
        </p:txBody>
      </p:sp>
      <p:sp>
        <p:nvSpPr>
          <p:cNvPr id="6" name="Нижний колонтитул 5"/>
          <p:cNvSpPr>
            <a:spLocks noGrp="1"/>
          </p:cNvSpPr>
          <p:nvPr>
            <p:ph type="ftr" sz="quarter" idx="11"/>
          </p:nvPr>
        </p:nvSpPr>
        <p:spPr>
          <a:xfrm>
            <a:off x="914400" y="6172200"/>
            <a:ext cx="3886200" cy="457200"/>
          </a:xfrm>
        </p:spPr>
        <p:txBody>
          <a:bodyPr/>
          <a:lstStyle/>
          <a:p>
            <a:endParaRPr kumimoji="0" lang="en-US" dirty="0"/>
          </a:p>
        </p:txBody>
      </p:sp>
      <p:sp>
        <p:nvSpPr>
          <p:cNvPr id="7" name="Номер слайда 6"/>
          <p:cNvSpPr>
            <a:spLocks noGrp="1"/>
          </p:cNvSpPr>
          <p:nvPr>
            <p:ph type="sldNum" sz="quarter" idx="12"/>
          </p:nvPr>
        </p:nvSpPr>
        <p:spPr>
          <a:xfrm>
            <a:off x="146304" y="6208776"/>
            <a:ext cx="457200" cy="457200"/>
          </a:xfrm>
        </p:spPr>
        <p:txBody>
          <a:bodyPr/>
          <a:lstStyle/>
          <a:p>
            <a:fld id="{2C6B1FF6-39B9-40F5-8B67-33C6354A3D4F}" type="slidenum">
              <a:rPr kumimoji="0" lang="en-US" smtClean="0"/>
              <a:pPr/>
              <a:t>‹#›</a:t>
            </a:fld>
            <a:endParaRPr kumimoji="0" lang="en-US" dirty="0"/>
          </a:p>
        </p:txBody>
      </p:sp>
      <p:sp>
        <p:nvSpPr>
          <p:cNvPr id="11" name="Прямоугольник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оугольник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Рисунок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ru-RU" smtClean="0"/>
              <a:t>Вставка рисунка</a:t>
            </a:r>
            <a:endParaRPr kumimoji="0" lang="en-US" dirty="0"/>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9D21D778-B565-4D7E-94D7-64010A445B68}" type="datetimeFigureOut">
              <a:rPr lang="en-US" smtClean="0"/>
              <a:pPr/>
              <a:t>4/24/2017</a:t>
            </a:fld>
            <a:endParaRPr lang="en-US"/>
          </a:p>
        </p:txBody>
      </p:sp>
      <p:sp>
        <p:nvSpPr>
          <p:cNvPr id="5" name="Нижний колонтитул 4"/>
          <p:cNvSpPr>
            <a:spLocks noGrp="1"/>
          </p:cNvSpPr>
          <p:nvPr>
            <p:ph type="ftr" sz="quarter" idx="11"/>
          </p:nvPr>
        </p:nvSpPr>
        <p:spPr/>
        <p:txBody>
          <a:bodyPr/>
          <a:lstStyle/>
          <a:p>
            <a:endParaRPr kumimoji="0" lang="en-US"/>
          </a:p>
        </p:txBody>
      </p:sp>
      <p:sp>
        <p:nvSpPr>
          <p:cNvPr id="6" name="Номер слайда 5"/>
          <p:cNvSpPr>
            <a:spLocks noGrp="1"/>
          </p:cNvSpPr>
          <p:nvPr>
            <p:ph type="sldNum" sz="quarter" idx="12"/>
          </p:nvPr>
        </p:nvSpPr>
        <p:spPr/>
        <p:txBody>
          <a:bodyPr/>
          <a:lstStyle/>
          <a:p>
            <a:fld id="{2C6B1FF6-39B9-40F5-8B67-33C6354A3D4F}" type="slidenum">
              <a:rPr kumimoji="0" lang="en-US" smtClean="0"/>
              <a:pPr/>
              <a:t>‹#›</a:t>
            </a:fld>
            <a:endParaRPr kumimoji="0" lang="en-US"/>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41"/>
            <a:ext cx="201168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914400" y="274640"/>
            <a:ext cx="55626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9D21D778-B565-4D7E-94D7-64010A445B68}" type="datetimeFigureOut">
              <a:rPr lang="en-US" smtClean="0"/>
              <a:pPr/>
              <a:t>4/24/2017</a:t>
            </a:fld>
            <a:endParaRPr lang="en-US"/>
          </a:p>
        </p:txBody>
      </p:sp>
      <p:sp>
        <p:nvSpPr>
          <p:cNvPr id="5" name="Нижний колонтитул 4"/>
          <p:cNvSpPr>
            <a:spLocks noGrp="1"/>
          </p:cNvSpPr>
          <p:nvPr>
            <p:ph type="ftr" sz="quarter" idx="11"/>
          </p:nvPr>
        </p:nvSpPr>
        <p:spPr/>
        <p:txBody>
          <a:bodyPr/>
          <a:lstStyle/>
          <a:p>
            <a:endParaRPr kumimoji="0" lang="en-US"/>
          </a:p>
        </p:txBody>
      </p:sp>
      <p:sp>
        <p:nvSpPr>
          <p:cNvPr id="6" name="Номер слайда 5"/>
          <p:cNvSpPr>
            <a:spLocks noGrp="1"/>
          </p:cNvSpPr>
          <p:nvPr>
            <p:ph type="sldNum" sz="quarter" idx="12"/>
          </p:nvPr>
        </p:nvSpPr>
        <p:spPr/>
        <p:txBody>
          <a:bodyPr/>
          <a:lstStyle/>
          <a:p>
            <a:fld id="{2C6B1FF6-39B9-40F5-8B67-33C6354A3D4F}" type="slidenum">
              <a:rPr kumimoji="0" lang="en-US" smtClean="0"/>
              <a:pPr/>
              <a:t>‹#›</a:t>
            </a:fld>
            <a:endParaRPr kumimoji="0" lang="en-US" dirty="0"/>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1">
        <a:schemeClr val="bg2"/>
      </p:bgRef>
    </p:bg>
    <p:spTree>
      <p:nvGrpSpPr>
        <p:cNvPr id="1" name=""/>
        <p:cNvGrpSpPr/>
        <p:nvPr/>
      </p:nvGrpSpPr>
      <p:grpSpPr>
        <a:xfrm>
          <a:off x="0" y="0"/>
          <a:ext cx="0" cy="0"/>
          <a:chOff x="0" y="0"/>
          <a:chExt cx="0" cy="0"/>
        </a:xfrm>
      </p:grpSpPr>
      <p:sp>
        <p:nvSpPr>
          <p:cNvPr id="15" name="Прямоугольник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Прямоугольник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Прямоугольник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Прямоугольник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Прямоугольник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Подзаголовок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p:txBody>
          <a:bodyPr/>
          <a:lstStyle/>
          <a:p>
            <a:fld id="{9D21D778-B565-4D7E-94D7-64010A445B68}" type="datetimeFigureOut">
              <a:rPr lang="en-US" smtClean="0"/>
              <a:pPr/>
              <a:t>4/24/2017</a:t>
            </a:fld>
            <a:endParaRPr lang="en-US"/>
          </a:p>
        </p:txBody>
      </p:sp>
      <p:sp>
        <p:nvSpPr>
          <p:cNvPr id="17" name="Нижний колонтитул 16"/>
          <p:cNvSpPr>
            <a:spLocks noGrp="1"/>
          </p:cNvSpPr>
          <p:nvPr>
            <p:ph type="ftr" sz="quarter" idx="11"/>
          </p:nvPr>
        </p:nvSpPr>
        <p:spPr/>
        <p:txBody>
          <a:bodyPr/>
          <a:lstStyle/>
          <a:p>
            <a:endParaRPr kumimoji="0" lang="en-US"/>
          </a:p>
        </p:txBody>
      </p:sp>
      <p:sp>
        <p:nvSpPr>
          <p:cNvPr id="7" name="Прямая соединительная линия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Прямоугольник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Овал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Овал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Номер слайда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2C6B1FF6-39B9-40F5-8B67-33C6354A3D4F}" type="slidenum">
              <a:rPr kumimoji="0" lang="en-US" smtClean="0"/>
              <a:pPr/>
              <a:t>‹#›</a:t>
            </a:fld>
            <a:endParaRPr kumimoji="0" lang="en-US" dirty="0">
              <a:solidFill>
                <a:schemeClr val="accent3">
                  <a:shade val="75000"/>
                </a:schemeClr>
              </a:solidFill>
            </a:endParaRPr>
          </a:p>
        </p:txBody>
      </p:sp>
      <p:sp>
        <p:nvSpPr>
          <p:cNvPr id="8" name="Заголовок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ru-RU" smtClean="0"/>
              <a:t>Образец заголовка</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solidFill>
                  <a:schemeClr val="accent3">
                    <a:shade val="75000"/>
                  </a:schemeClr>
                </a:solidFill>
              </a:defRPr>
            </a:lvl1pPr>
          </a:lstStyle>
          <a:p>
            <a:r>
              <a:rPr kumimoji="0" lang="ru-RU" smtClean="0"/>
              <a:t>Образец заголовка</a:t>
            </a:r>
            <a:endParaRPr kumimoji="0" lang="en-US"/>
          </a:p>
        </p:txBody>
      </p:sp>
      <p:sp>
        <p:nvSpPr>
          <p:cNvPr id="4" name="Дата 3"/>
          <p:cNvSpPr>
            <a:spLocks noGrp="1"/>
          </p:cNvSpPr>
          <p:nvPr>
            <p:ph type="dt" sz="half" idx="10"/>
          </p:nvPr>
        </p:nvSpPr>
        <p:spPr/>
        <p:txBody>
          <a:bodyPr/>
          <a:lstStyle/>
          <a:p>
            <a:fld id="{9D21D778-B565-4D7E-94D7-64010A445B68}" type="datetimeFigureOut">
              <a:rPr lang="en-US" smtClean="0"/>
              <a:pPr/>
              <a:t>4/24/2017</a:t>
            </a:fld>
            <a:endParaRPr lang="en-US"/>
          </a:p>
        </p:txBody>
      </p:sp>
      <p:sp>
        <p:nvSpPr>
          <p:cNvPr id="5" name="Нижний колонтитул 4"/>
          <p:cNvSpPr>
            <a:spLocks noGrp="1"/>
          </p:cNvSpPr>
          <p:nvPr>
            <p:ph type="ftr" sz="quarter" idx="11"/>
          </p:nvPr>
        </p:nvSpPr>
        <p:spPr/>
        <p:txBody>
          <a:bodyPr/>
          <a:lstStyle/>
          <a:p>
            <a:endParaRPr kumimoji="0" lang="en-US"/>
          </a:p>
        </p:txBody>
      </p:sp>
      <p:sp>
        <p:nvSpPr>
          <p:cNvPr id="6" name="Номер слайда 5"/>
          <p:cNvSpPr>
            <a:spLocks noGrp="1"/>
          </p:cNvSpPr>
          <p:nvPr>
            <p:ph type="sldNum" sz="quarter" idx="12"/>
          </p:nvPr>
        </p:nvSpPr>
        <p:spPr>
          <a:xfrm>
            <a:off x="4361688" y="1026372"/>
            <a:ext cx="457200" cy="441325"/>
          </a:xfrm>
        </p:spPr>
        <p:txBody>
          <a:bodyPr/>
          <a:lstStyle/>
          <a:p>
            <a:fld id="{2C6B1FF6-39B9-40F5-8B67-33C6354A3D4F}" type="slidenum">
              <a:rPr kumimoji="0" lang="en-US" smtClean="0"/>
              <a:pPr/>
              <a:t>‹#›</a:t>
            </a:fld>
            <a:endParaRPr kumimoji="0" lang="en-US" dirty="0"/>
          </a:p>
        </p:txBody>
      </p:sp>
      <p:sp>
        <p:nvSpPr>
          <p:cNvPr id="8" name="Содержимое 7"/>
          <p:cNvSpPr>
            <a:spLocks noGrp="1"/>
          </p:cNvSpPr>
          <p:nvPr>
            <p:ph sz="quarter" idx="1"/>
          </p:nvPr>
        </p:nvSpPr>
        <p:spPr>
          <a:xfrm>
            <a:off x="301752" y="1527048"/>
            <a:ext cx="850392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1"/>
      </p:bgRef>
    </p:bg>
    <p:spTree>
      <p:nvGrpSpPr>
        <p:cNvPr id="1" name=""/>
        <p:cNvGrpSpPr/>
        <p:nvPr/>
      </p:nvGrpSpPr>
      <p:grpSpPr>
        <a:xfrm>
          <a:off x="0" y="0"/>
          <a:ext cx="0" cy="0"/>
          <a:chOff x="0" y="0"/>
          <a:chExt cx="0" cy="0"/>
        </a:xfrm>
      </p:grpSpPr>
      <p:sp>
        <p:nvSpPr>
          <p:cNvPr id="17" name="Прямоугольник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Прямоугольник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Прямоугольник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Прямоугольник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Прямоугольник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Прямоугольник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Текст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13" name="Прямоугольник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Прямоугольник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Нижний колонтитул 4"/>
          <p:cNvSpPr>
            <a:spLocks noGrp="1"/>
          </p:cNvSpPr>
          <p:nvPr>
            <p:ph type="ftr" sz="quarter" idx="11"/>
          </p:nvPr>
        </p:nvSpPr>
        <p:spPr/>
        <p:txBody>
          <a:bodyPr/>
          <a:lstStyle/>
          <a:p>
            <a:endParaRPr kumimoji="0" lang="en-US"/>
          </a:p>
        </p:txBody>
      </p:sp>
      <p:sp>
        <p:nvSpPr>
          <p:cNvPr id="4" name="Дата 3"/>
          <p:cNvSpPr>
            <a:spLocks noGrp="1"/>
          </p:cNvSpPr>
          <p:nvPr>
            <p:ph type="dt" sz="half" idx="10"/>
          </p:nvPr>
        </p:nvSpPr>
        <p:spPr/>
        <p:txBody>
          <a:bodyPr/>
          <a:lstStyle/>
          <a:p>
            <a:fld id="{9D21D778-B565-4D7E-94D7-64010A445B68}" type="datetimeFigureOut">
              <a:rPr lang="en-US" smtClean="0"/>
              <a:pPr/>
              <a:t>4/24/2017</a:t>
            </a:fld>
            <a:endParaRPr lang="en-US"/>
          </a:p>
        </p:txBody>
      </p:sp>
      <p:sp>
        <p:nvSpPr>
          <p:cNvPr id="8" name="Прямая соединительная линия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Овал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Овал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Номер слайда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2C6B1FF6-39B9-40F5-8B67-33C6354A3D4F}" type="slidenum">
              <a:rPr kumimoji="0" lang="en-US" smtClean="0"/>
              <a:pPr/>
              <a:t>‹#›</a:t>
            </a:fld>
            <a:endParaRPr kumimoji="0" lang="en-US" dirty="0">
              <a:solidFill>
                <a:schemeClr val="accent3">
                  <a:shade val="75000"/>
                </a:schemeClr>
              </a:solidFill>
            </a:endParaRPr>
          </a:p>
        </p:txBody>
      </p:sp>
      <p:sp>
        <p:nvSpPr>
          <p:cNvPr id="2" name="Заголовок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ru-RU" smtClean="0"/>
              <a:t>Образец заголовка</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9D21D778-B565-4D7E-94D7-64010A445B68}" type="datetimeFigureOut">
              <a:rPr lang="en-US" smtClean="0"/>
              <a:pPr/>
              <a:t>4/24/2017</a:t>
            </a:fld>
            <a:endParaRPr lang="en-US"/>
          </a:p>
        </p:txBody>
      </p:sp>
      <p:sp>
        <p:nvSpPr>
          <p:cNvPr id="3" name="Нижний колонтитул 2"/>
          <p:cNvSpPr>
            <a:spLocks noGrp="1"/>
          </p:cNvSpPr>
          <p:nvPr>
            <p:ph type="ftr" sz="quarter" idx="11"/>
          </p:nvPr>
        </p:nvSpPr>
        <p:spPr/>
        <p:txBody>
          <a:bodyPr/>
          <a:lstStyle/>
          <a:p>
            <a:endParaRPr kumimoji="0" lang="en-US"/>
          </a:p>
        </p:txBody>
      </p:sp>
      <p:sp>
        <p:nvSpPr>
          <p:cNvPr id="4" name="Номер слайда 3"/>
          <p:cNvSpPr>
            <a:spLocks noGrp="1"/>
          </p:cNvSpPr>
          <p:nvPr>
            <p:ph type="sldNum" sz="quarter" idx="12"/>
          </p:nvPr>
        </p:nvSpPr>
        <p:spPr/>
        <p:txBody>
          <a:bodyPr/>
          <a:lstStyle/>
          <a:p>
            <a:fld id="{2C6B1FF6-39B9-40F5-8B67-33C6354A3D4F}" type="slidenum">
              <a:rPr kumimoji="0" lang="en-US" smtClean="0"/>
              <a:pPr/>
              <a:t>‹#›</a:t>
            </a:fld>
            <a:endParaRPr kumimoji="0" lang="en-US" dirty="0">
              <a:solidFill>
                <a:srgbClr val="FFFFFF"/>
              </a:solidFill>
            </a:endParaRPr>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Два объекта">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1752" y="228600"/>
            <a:ext cx="8534400" cy="758952"/>
          </a:xfrm>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a:xfrm>
            <a:off x="5791200" y="6409944"/>
            <a:ext cx="3044952" cy="365760"/>
          </a:xfrm>
        </p:spPr>
        <p:txBody>
          <a:bodyPr/>
          <a:lstStyle/>
          <a:p>
            <a:fld id="{9D21D778-B565-4D7E-94D7-64010A445B68}" type="datetimeFigureOut">
              <a:rPr lang="en-US" smtClean="0"/>
              <a:pPr/>
              <a:t>4/24/2017</a:t>
            </a:fld>
            <a:endParaRPr lang="en-US"/>
          </a:p>
        </p:txBody>
      </p:sp>
      <p:sp>
        <p:nvSpPr>
          <p:cNvPr id="6" name="Нижний колонтитул 5"/>
          <p:cNvSpPr>
            <a:spLocks noGrp="1"/>
          </p:cNvSpPr>
          <p:nvPr>
            <p:ph type="ftr" sz="quarter" idx="11"/>
          </p:nvPr>
        </p:nvSpPr>
        <p:spPr/>
        <p:txBody>
          <a:bodyPr/>
          <a:lstStyle/>
          <a:p>
            <a:endParaRPr kumimoji="0" lang="en-US" dirty="0"/>
          </a:p>
        </p:txBody>
      </p:sp>
      <p:sp>
        <p:nvSpPr>
          <p:cNvPr id="7" name="Номер слайда 6"/>
          <p:cNvSpPr>
            <a:spLocks noGrp="1"/>
          </p:cNvSpPr>
          <p:nvPr>
            <p:ph type="sldNum" sz="quarter" idx="12"/>
          </p:nvPr>
        </p:nvSpPr>
        <p:spPr/>
        <p:txBody>
          <a:bodyPr/>
          <a:lstStyle/>
          <a:p>
            <a:fld id="{2C6B1FF6-39B9-40F5-8B67-33C6354A3D4F}" type="slidenum">
              <a:rPr kumimoji="0" lang="en-US" smtClean="0"/>
              <a:pPr/>
              <a:t>‹#›</a:t>
            </a:fld>
            <a:endParaRPr kumimoji="0" lang="en-US"/>
          </a:p>
        </p:txBody>
      </p:sp>
      <p:sp>
        <p:nvSpPr>
          <p:cNvPr id="8" name="Прямая соединительная линия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Содержимое 9"/>
          <p:cNvSpPr>
            <a:spLocks noGrp="1"/>
          </p:cNvSpPr>
          <p:nvPr>
            <p:ph sz="half" idx="1"/>
          </p:nvPr>
        </p:nvSpPr>
        <p:spPr>
          <a:xfrm>
            <a:off x="301752" y="1371600"/>
            <a:ext cx="4038600" cy="4681728"/>
          </a:xfrm>
        </p:spPr>
        <p:txBody>
          <a:bodyPr/>
          <a:lstStyle>
            <a:lvl1pPr>
              <a:defRPr sz="2500"/>
            </a:lvl1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2" name="Содержимое 11"/>
          <p:cNvSpPr>
            <a:spLocks noGrp="1"/>
          </p:cNvSpPr>
          <p:nvPr>
            <p:ph sz="half" idx="2"/>
          </p:nvPr>
        </p:nvSpPr>
        <p:spPr>
          <a:xfrm>
            <a:off x="4800600" y="1371600"/>
            <a:ext cx="4038600" cy="4681728"/>
          </a:xfrm>
        </p:spPr>
        <p:txBody>
          <a:bodyPr/>
          <a:lstStyle>
            <a:lvl1pPr>
              <a:defRPr sz="2500"/>
            </a:lvl1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bg>
      <p:bgRef idx="1001">
        <a:schemeClr val="bg2"/>
      </p:bgRef>
    </p:bg>
    <p:spTree>
      <p:nvGrpSpPr>
        <p:cNvPr id="1" name=""/>
        <p:cNvGrpSpPr/>
        <p:nvPr/>
      </p:nvGrpSpPr>
      <p:grpSpPr>
        <a:xfrm>
          <a:off x="0" y="0"/>
          <a:ext cx="0" cy="0"/>
          <a:chOff x="0" y="0"/>
          <a:chExt cx="0" cy="0"/>
        </a:xfrm>
      </p:grpSpPr>
      <p:sp>
        <p:nvSpPr>
          <p:cNvPr id="10" name="Прямая соединительная линия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Прямоугольник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Прямоугольник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Прямоугольник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Прямоугольник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Прямоугольник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оугольник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Текст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7" name="Дата 6"/>
          <p:cNvSpPr>
            <a:spLocks noGrp="1"/>
          </p:cNvSpPr>
          <p:nvPr>
            <p:ph type="dt" sz="half" idx="10"/>
          </p:nvPr>
        </p:nvSpPr>
        <p:spPr/>
        <p:txBody>
          <a:bodyPr/>
          <a:lstStyle/>
          <a:p>
            <a:fld id="{9D21D778-B565-4D7E-94D7-64010A445B68}" type="datetimeFigureOut">
              <a:rPr lang="en-US" smtClean="0"/>
              <a:pPr/>
              <a:t>4/24/2017</a:t>
            </a:fld>
            <a:endParaRPr lang="en-US"/>
          </a:p>
        </p:txBody>
      </p:sp>
      <p:sp>
        <p:nvSpPr>
          <p:cNvPr id="8" name="Нижний колонтитул 7"/>
          <p:cNvSpPr>
            <a:spLocks noGrp="1"/>
          </p:cNvSpPr>
          <p:nvPr>
            <p:ph type="ftr" sz="quarter" idx="11"/>
          </p:nvPr>
        </p:nvSpPr>
        <p:spPr>
          <a:xfrm>
            <a:off x="304800" y="6409944"/>
            <a:ext cx="3581400" cy="365760"/>
          </a:xfrm>
        </p:spPr>
        <p:txBody>
          <a:bodyPr/>
          <a:lstStyle/>
          <a:p>
            <a:endParaRPr kumimoji="0" lang="en-US"/>
          </a:p>
        </p:txBody>
      </p:sp>
      <p:sp>
        <p:nvSpPr>
          <p:cNvPr id="15" name="Прямая соединительная линия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Прямоугольник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Содержимое 23"/>
          <p:cNvSpPr>
            <a:spLocks noGrp="1"/>
          </p:cNvSpPr>
          <p:nvPr>
            <p:ph sz="quarter" idx="2"/>
          </p:nvPr>
        </p:nvSpPr>
        <p:spPr>
          <a:xfrm>
            <a:off x="301752" y="2471383"/>
            <a:ext cx="4041648" cy="3818404"/>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6" name="Содержимое 25"/>
          <p:cNvSpPr>
            <a:spLocks noGrp="1"/>
          </p:cNvSpPr>
          <p:nvPr>
            <p:ph sz="quarter" idx="4"/>
          </p:nvPr>
        </p:nvSpPr>
        <p:spPr>
          <a:xfrm>
            <a:off x="4800600" y="2471383"/>
            <a:ext cx="4038600" cy="382219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Овал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Овал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Номер слайда 8"/>
          <p:cNvSpPr>
            <a:spLocks noGrp="1"/>
          </p:cNvSpPr>
          <p:nvPr>
            <p:ph type="sldNum" sz="quarter" idx="12"/>
          </p:nvPr>
        </p:nvSpPr>
        <p:spPr>
          <a:xfrm>
            <a:off x="4343400" y="1042416"/>
            <a:ext cx="457200" cy="441325"/>
          </a:xfrm>
        </p:spPr>
        <p:txBody>
          <a:bodyPr/>
          <a:lstStyle>
            <a:lvl1pPr algn="ctr">
              <a:defRPr/>
            </a:lvl1pPr>
          </a:lstStyle>
          <a:p>
            <a:pPr algn="ctr" eaLnBrk="1" latinLnBrk="0" hangingPunct="1"/>
            <a:fld id="{2C6B1FF6-39B9-40F5-8B67-33C6354A3D4F}" type="slidenum">
              <a:rPr kumimoji="0" lang="en-US" smtClean="0"/>
              <a:pPr algn="ctr" eaLnBrk="1" latinLnBrk="0" hangingPunct="1"/>
              <a:t>‹#›</a:t>
            </a:fld>
            <a:endParaRPr kumimoji="0" lang="en-US" dirty="0"/>
          </a:p>
        </p:txBody>
      </p:sp>
      <p:sp>
        <p:nvSpPr>
          <p:cNvPr id="23" name="Заголовок 22"/>
          <p:cNvSpPr>
            <a:spLocks noGrp="1"/>
          </p:cNvSpPr>
          <p:nvPr>
            <p:ph type="title"/>
          </p:nvPr>
        </p:nvSpPr>
        <p:spPr/>
        <p:txBody>
          <a:bodyPr rtlCol="0" anchor="b" anchorCtr="0"/>
          <a:lstStyle/>
          <a:p>
            <a:r>
              <a:rPr kumimoji="0" lang="ru-RU" smtClean="0"/>
              <a:t>Образец заголовка</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9D21D778-B565-4D7E-94D7-64010A445B68}" type="datetimeFigureOut">
              <a:rPr lang="en-US" smtClean="0"/>
              <a:pPr/>
              <a:t>4/24/2017</a:t>
            </a:fld>
            <a:endParaRPr lang="en-US"/>
          </a:p>
        </p:txBody>
      </p:sp>
      <p:sp>
        <p:nvSpPr>
          <p:cNvPr id="4" name="Нижний колонтитул 3"/>
          <p:cNvSpPr>
            <a:spLocks noGrp="1"/>
          </p:cNvSpPr>
          <p:nvPr>
            <p:ph type="ftr" sz="quarter" idx="11"/>
          </p:nvPr>
        </p:nvSpPr>
        <p:spPr/>
        <p:txBody>
          <a:bodyPr/>
          <a:lstStyle/>
          <a:p>
            <a:endParaRPr kumimoji="0" lang="en-US" dirty="0"/>
          </a:p>
        </p:txBody>
      </p:sp>
      <p:sp>
        <p:nvSpPr>
          <p:cNvPr id="5" name="Номер слайда 4"/>
          <p:cNvSpPr>
            <a:spLocks noGrp="1"/>
          </p:cNvSpPr>
          <p:nvPr>
            <p:ph type="sldNum" sz="quarter" idx="12"/>
          </p:nvPr>
        </p:nvSpPr>
        <p:spPr>
          <a:xfrm>
            <a:off x="4343400" y="1036020"/>
            <a:ext cx="457200" cy="441325"/>
          </a:xfrm>
        </p:spPr>
        <p:txBody>
          <a:bodyPr/>
          <a:lstStyle/>
          <a:p>
            <a:fld id="{2C6B1FF6-39B9-40F5-8B67-33C6354A3D4F}" type="slidenum">
              <a:rPr kumimoji="0" lang="en-US" smtClean="0"/>
              <a:pPr/>
              <a:t>‹#›</a:t>
            </a:fld>
            <a:endParaRPr kumimoji="0" lang="en-US" dirty="0"/>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7" name="Прямоугольник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Прямоугольник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Прямоугольник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Прямоугольник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Прямоугольник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Прямоугольник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Дата 1"/>
          <p:cNvSpPr>
            <a:spLocks noGrp="1"/>
          </p:cNvSpPr>
          <p:nvPr>
            <p:ph type="dt" sz="half" idx="10"/>
          </p:nvPr>
        </p:nvSpPr>
        <p:spPr/>
        <p:txBody>
          <a:bodyPr/>
          <a:lstStyle/>
          <a:p>
            <a:fld id="{9D21D778-B565-4D7E-94D7-64010A445B68}" type="datetimeFigureOut">
              <a:rPr lang="en-US" smtClean="0"/>
              <a:pPr/>
              <a:t>4/24/2017</a:t>
            </a:fld>
            <a:endParaRPr lang="en-US"/>
          </a:p>
        </p:txBody>
      </p:sp>
      <p:sp>
        <p:nvSpPr>
          <p:cNvPr id="3" name="Нижний колонтитул 2"/>
          <p:cNvSpPr>
            <a:spLocks noGrp="1"/>
          </p:cNvSpPr>
          <p:nvPr>
            <p:ph type="ftr" sz="quarter" idx="11"/>
          </p:nvPr>
        </p:nvSpPr>
        <p:spPr/>
        <p:txBody>
          <a:bodyPr/>
          <a:lstStyle/>
          <a:p>
            <a:endParaRPr kumimoji="0" lang="en-US"/>
          </a:p>
        </p:txBody>
      </p:sp>
      <p:sp>
        <p:nvSpPr>
          <p:cNvPr id="4" name="Номер слайда 3"/>
          <p:cNvSpPr>
            <a:spLocks noGrp="1"/>
          </p:cNvSpPr>
          <p:nvPr>
            <p:ph type="sldNum" sz="quarter" idx="12"/>
          </p:nvPr>
        </p:nvSpPr>
        <p:spPr>
          <a:xfrm>
            <a:off x="4267200" y="6324600"/>
            <a:ext cx="609600" cy="441324"/>
          </a:xfrm>
        </p:spPr>
        <p:txBody>
          <a:bodyPr/>
          <a:lstStyle>
            <a:lvl1pPr>
              <a:defRPr>
                <a:solidFill>
                  <a:srgbClr val="FFFFFF"/>
                </a:solidFill>
              </a:defRPr>
            </a:lvl1pPr>
          </a:lstStyle>
          <a:p>
            <a:fld id="{2C6B1FF6-39B9-40F5-8B67-33C6354A3D4F}" type="slidenum">
              <a:rPr kumimoji="0" lang="en-US" smtClean="0"/>
              <a:pPr/>
              <a:t>‹#›</a:t>
            </a:fld>
            <a:endParaRPr kumimoji="0" lang="en-US" dirty="0">
              <a:solidFill>
                <a:srgbClr val="FFFFFF"/>
              </a:solidFill>
            </a:endParaRPr>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1">
        <a:schemeClr val="bg1"/>
      </p:bgRef>
    </p:bg>
    <p:spTree>
      <p:nvGrpSpPr>
        <p:cNvPr id="1" name=""/>
        <p:cNvGrpSpPr/>
        <p:nvPr/>
      </p:nvGrpSpPr>
      <p:grpSpPr>
        <a:xfrm>
          <a:off x="0" y="0"/>
          <a:ext cx="0" cy="0"/>
          <a:chOff x="0" y="0"/>
          <a:chExt cx="0" cy="0"/>
        </a:xfrm>
      </p:grpSpPr>
      <p:sp>
        <p:nvSpPr>
          <p:cNvPr id="19" name="Прямоугольник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Прямоугольник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Прямоугольник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Прямоугольник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Прямоугольник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Прямоугольник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8" name="Прямоугольник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Прямая соединительная линия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Содержимое 19"/>
          <p:cNvSpPr>
            <a:spLocks noGrp="1"/>
          </p:cNvSpPr>
          <p:nvPr>
            <p:ph sz="quarter" idx="1"/>
          </p:nvPr>
        </p:nvSpPr>
        <p:spPr>
          <a:xfrm>
            <a:off x="3124200" y="685800"/>
            <a:ext cx="5638800" cy="5410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Овал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Овал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Номер слайда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2C6B1FF6-39B9-40F5-8B67-33C6354A3D4F}" type="slidenum">
              <a:rPr kumimoji="0" lang="en-US" smtClean="0"/>
              <a:pPr/>
              <a:t>‹#›</a:t>
            </a:fld>
            <a:endParaRPr kumimoji="0" lang="en-US" dirty="0">
              <a:solidFill>
                <a:schemeClr val="accent3">
                  <a:shade val="75000"/>
                </a:schemeClr>
              </a:solidFill>
            </a:endParaRPr>
          </a:p>
        </p:txBody>
      </p:sp>
      <p:sp>
        <p:nvSpPr>
          <p:cNvPr id="21" name="Прямоугольник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Дата 4"/>
          <p:cNvSpPr>
            <a:spLocks noGrp="1"/>
          </p:cNvSpPr>
          <p:nvPr>
            <p:ph type="dt" sz="half" idx="10"/>
          </p:nvPr>
        </p:nvSpPr>
        <p:spPr/>
        <p:txBody>
          <a:bodyPr/>
          <a:lstStyle/>
          <a:p>
            <a:fld id="{9D21D778-B565-4D7E-94D7-64010A445B68}" type="datetimeFigureOut">
              <a:rPr lang="en-US" smtClean="0"/>
              <a:pPr/>
              <a:t>4/24/2017</a:t>
            </a:fld>
            <a:endParaRPr lang="en-US"/>
          </a:p>
        </p:txBody>
      </p:sp>
      <p:sp>
        <p:nvSpPr>
          <p:cNvPr id="6" name="Нижний колонтитул 5"/>
          <p:cNvSpPr>
            <a:spLocks noGrp="1"/>
          </p:cNvSpPr>
          <p:nvPr>
            <p:ph type="ftr" sz="quarter" idx="11"/>
          </p:nvPr>
        </p:nvSpPr>
        <p:spPr>
          <a:xfrm>
            <a:off x="301752" y="6410848"/>
            <a:ext cx="3383280" cy="365760"/>
          </a:xfrm>
        </p:spPr>
        <p:txBody>
          <a:bodyPr/>
          <a:lstStyle/>
          <a:p>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1" name="Прямая соединительная линия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Прямоугольник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Прямоугольник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Прямоугольник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Прямоугольник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Прямоугольник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Прямоугольник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Прямоугольник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Овал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Овал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Номер слайда 6"/>
          <p:cNvSpPr>
            <a:spLocks noGrp="1"/>
          </p:cNvSpPr>
          <p:nvPr>
            <p:ph type="sldNum" sz="quarter" idx="12"/>
          </p:nvPr>
        </p:nvSpPr>
        <p:spPr>
          <a:xfrm>
            <a:off x="1371600" y="312738"/>
            <a:ext cx="457200" cy="441325"/>
          </a:xfrm>
        </p:spPr>
        <p:txBody>
          <a:bodyPr/>
          <a:lstStyle/>
          <a:p>
            <a:fld id="{2C6B1FF6-39B9-40F5-8B67-33C6354A3D4F}" type="slidenum">
              <a:rPr kumimoji="0" lang="en-US" smtClean="0"/>
              <a:pPr/>
              <a:t>‹#›</a:t>
            </a:fld>
            <a:endParaRPr kumimoji="0" lang="en-US" dirty="0"/>
          </a:p>
        </p:txBody>
      </p:sp>
      <p:sp>
        <p:nvSpPr>
          <p:cNvPr id="2" name="Заголовок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3000375" y="609600"/>
            <a:ext cx="5867400" cy="4267200"/>
          </a:xfrm>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22" name="Прямоугольник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Дата 4"/>
          <p:cNvSpPr>
            <a:spLocks noGrp="1"/>
          </p:cNvSpPr>
          <p:nvPr>
            <p:ph type="dt" sz="half" idx="10"/>
          </p:nvPr>
        </p:nvSpPr>
        <p:spPr>
          <a:xfrm>
            <a:off x="5788152" y="6404984"/>
            <a:ext cx="3044952" cy="365760"/>
          </a:xfrm>
        </p:spPr>
        <p:txBody>
          <a:bodyPr/>
          <a:lstStyle/>
          <a:p>
            <a:fld id="{9D21D778-B565-4D7E-94D7-64010A445B68}" type="datetimeFigureOut">
              <a:rPr lang="en-US" smtClean="0"/>
              <a:pPr/>
              <a:t>4/24/2017</a:t>
            </a:fld>
            <a:endParaRPr lang="en-US" dirty="0"/>
          </a:p>
        </p:txBody>
      </p:sp>
      <p:sp>
        <p:nvSpPr>
          <p:cNvPr id="6" name="Нижний колонтитул 5"/>
          <p:cNvSpPr>
            <a:spLocks noGrp="1"/>
          </p:cNvSpPr>
          <p:nvPr>
            <p:ph type="ftr" sz="quarter" idx="11"/>
          </p:nvPr>
        </p:nvSpPr>
        <p:spPr>
          <a:xfrm>
            <a:off x="301752" y="6410848"/>
            <a:ext cx="3584448" cy="365760"/>
          </a:xfrm>
        </p:spPr>
        <p:txBody>
          <a:bodyPr/>
          <a:lstStyle/>
          <a:p>
            <a:endParaRPr kumimoji="0" lang="en-US" dirty="0"/>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9D21D778-B565-4D7E-94D7-64010A445B68}" type="datetimeFigureOut">
              <a:rPr lang="en-US" smtClean="0"/>
              <a:pPr/>
              <a:t>4/24/2017</a:t>
            </a:fld>
            <a:endParaRPr lang="en-US"/>
          </a:p>
        </p:txBody>
      </p:sp>
      <p:sp>
        <p:nvSpPr>
          <p:cNvPr id="5" name="Нижний колонтитул 4"/>
          <p:cNvSpPr>
            <a:spLocks noGrp="1"/>
          </p:cNvSpPr>
          <p:nvPr>
            <p:ph type="ftr" sz="quarter" idx="11"/>
          </p:nvPr>
        </p:nvSpPr>
        <p:spPr/>
        <p:txBody>
          <a:bodyPr/>
          <a:lstStyle/>
          <a:p>
            <a:endParaRPr kumimoji="0" lang="en-US"/>
          </a:p>
        </p:txBody>
      </p:sp>
      <p:sp>
        <p:nvSpPr>
          <p:cNvPr id="6" name="Номер слайда 5"/>
          <p:cNvSpPr>
            <a:spLocks noGrp="1"/>
          </p:cNvSpPr>
          <p:nvPr>
            <p:ph type="sldNum" sz="quarter" idx="12"/>
          </p:nvPr>
        </p:nvSpPr>
        <p:spPr/>
        <p:txBody>
          <a:bodyPr/>
          <a:lstStyle/>
          <a:p>
            <a:fld id="{2C6B1FF6-39B9-40F5-8B67-33C6354A3D4F}" type="slidenum">
              <a:rPr kumimoji="0" lang="en-US" smtClean="0"/>
              <a:pPr/>
              <a:t>‹#›</a:t>
            </a:fld>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bg>
      <p:bgRef idx="1001">
        <a:schemeClr val="bg2"/>
      </p:bgRef>
    </p:bg>
    <p:spTree>
      <p:nvGrpSpPr>
        <p:cNvPr id="1" name=""/>
        <p:cNvGrpSpPr/>
        <p:nvPr/>
      </p:nvGrpSpPr>
      <p:grpSpPr>
        <a:xfrm>
          <a:off x="0" y="0"/>
          <a:ext cx="0" cy="0"/>
          <a:chOff x="0" y="0"/>
          <a:chExt cx="0" cy="0"/>
        </a:xfrm>
      </p:grpSpPr>
      <p:sp>
        <p:nvSpPr>
          <p:cNvPr id="7" name="Прямоугольник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Прямоугольник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Прямоугольник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Прямоугольник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Прямоугольник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Прямоугольник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Прямая соединительная линия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Овал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Овал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Номер слайда 5"/>
          <p:cNvSpPr>
            <a:spLocks noGrp="1"/>
          </p:cNvSpPr>
          <p:nvPr>
            <p:ph type="sldNum" sz="quarter" idx="12"/>
          </p:nvPr>
        </p:nvSpPr>
        <p:spPr>
          <a:xfrm>
            <a:off x="6915912" y="3009901"/>
            <a:ext cx="457200" cy="441325"/>
          </a:xfrm>
        </p:spPr>
        <p:txBody>
          <a:bodyPr/>
          <a:lstStyle/>
          <a:p>
            <a:fld id="{2C6B1FF6-39B9-40F5-8B67-33C6354A3D4F}" type="slidenum">
              <a:rPr kumimoji="0" lang="en-US" smtClean="0"/>
              <a:pPr/>
              <a:t>‹#›</a:t>
            </a:fld>
            <a:endParaRPr kumimoji="0" lang="en-US" dirty="0"/>
          </a:p>
        </p:txBody>
      </p:sp>
      <p:sp>
        <p:nvSpPr>
          <p:cNvPr id="3" name="Вертикальный текст 2"/>
          <p:cNvSpPr>
            <a:spLocks noGrp="1"/>
          </p:cNvSpPr>
          <p:nvPr>
            <p:ph type="body" orient="vert" idx="1"/>
          </p:nvPr>
        </p:nvSpPr>
        <p:spPr>
          <a:xfrm>
            <a:off x="304800" y="304800"/>
            <a:ext cx="6553200" cy="5821366"/>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9D21D778-B565-4D7E-94D7-64010A445B68}" type="datetimeFigureOut">
              <a:rPr lang="en-US" smtClean="0"/>
              <a:pPr/>
              <a:t>4/24/2017</a:t>
            </a:fld>
            <a:endParaRPr lang="en-US"/>
          </a:p>
        </p:txBody>
      </p:sp>
      <p:sp>
        <p:nvSpPr>
          <p:cNvPr id="5" name="Нижний колонтитул 4"/>
          <p:cNvSpPr>
            <a:spLocks noGrp="1"/>
          </p:cNvSpPr>
          <p:nvPr>
            <p:ph type="ftr" sz="quarter" idx="11"/>
          </p:nvPr>
        </p:nvSpPr>
        <p:spPr/>
        <p:txBody>
          <a:bodyPr/>
          <a:lstStyle/>
          <a:p>
            <a:endParaRPr kumimoji="0" lang="en-US"/>
          </a:p>
        </p:txBody>
      </p:sp>
      <p:sp>
        <p:nvSpPr>
          <p:cNvPr id="2" name="Вертикальный заголовок 1"/>
          <p:cNvSpPr>
            <a:spLocks noGrp="1"/>
          </p:cNvSpPr>
          <p:nvPr>
            <p:ph type="title" orient="vert"/>
          </p:nvPr>
        </p:nvSpPr>
        <p:spPr>
          <a:xfrm>
            <a:off x="7391400" y="304801"/>
            <a:ext cx="1447800" cy="5851525"/>
          </a:xfrm>
        </p:spPr>
        <p:txBody>
          <a:bodyPr vert="eaVert"/>
          <a:lstStyle/>
          <a:p>
            <a:r>
              <a:rPr kumimoji="0" lang="ru-RU" smtClean="0"/>
              <a:t>Образец заголовка</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23" name="Прямоугольник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Прямоугольник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Прямоугольник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Прямоугольник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Прямоугольник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Скругленный прямоугольник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Скругленный прямоугольник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Прямоугольник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Прямоугольник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Заголовок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a:xfrm>
            <a:off x="6705600" y="4206240"/>
            <a:ext cx="960120" cy="457200"/>
          </a:xfrm>
        </p:spPr>
        <p:txBody>
          <a:bodyPr/>
          <a:lstStyle/>
          <a:p>
            <a:fld id="{9D21D778-B565-4D7E-94D7-64010A445B68}" type="datetimeFigureOut">
              <a:rPr lang="en-US" smtClean="0"/>
              <a:pPr/>
              <a:t>4/24/2017</a:t>
            </a:fld>
            <a:endParaRPr lang="en-US"/>
          </a:p>
        </p:txBody>
      </p:sp>
      <p:sp>
        <p:nvSpPr>
          <p:cNvPr id="17" name="Нижний колонтитул 16"/>
          <p:cNvSpPr>
            <a:spLocks noGrp="1"/>
          </p:cNvSpPr>
          <p:nvPr>
            <p:ph type="ftr" sz="quarter" idx="11"/>
          </p:nvPr>
        </p:nvSpPr>
        <p:spPr>
          <a:xfrm>
            <a:off x="5410200" y="4205288"/>
            <a:ext cx="1295400" cy="457200"/>
          </a:xfrm>
        </p:spPr>
        <p:txBody>
          <a:bodyPr/>
          <a:lstStyle/>
          <a:p>
            <a:endParaRPr kumimoji="0" lang="en-US"/>
          </a:p>
        </p:txBody>
      </p:sp>
      <p:sp>
        <p:nvSpPr>
          <p:cNvPr id="29" name="Номер слайда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2C6B1FF6-39B9-40F5-8B67-33C6354A3D4F}" type="slidenum">
              <a:rPr kumimoji="0" lang="en-US" smtClean="0"/>
              <a:pPr/>
              <a:t>‹#›</a:t>
            </a:fld>
            <a:endParaRPr kumimoji="0" lang="en-US" dirty="0">
              <a:solidFill>
                <a:schemeClr val="accent3">
                  <a:shade val="75000"/>
                </a:schemeClr>
              </a:solidFill>
            </a:endParaRPr>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9D21D778-B565-4D7E-94D7-64010A445B68}" type="datetimeFigureOut">
              <a:rPr lang="en-US" smtClean="0"/>
              <a:pPr/>
              <a:t>4/24/2017</a:t>
            </a:fld>
            <a:endParaRPr lang="en-US"/>
          </a:p>
        </p:txBody>
      </p:sp>
      <p:sp>
        <p:nvSpPr>
          <p:cNvPr id="5" name="Нижний колонтитул 4"/>
          <p:cNvSpPr>
            <a:spLocks noGrp="1"/>
          </p:cNvSpPr>
          <p:nvPr>
            <p:ph type="ftr" sz="quarter" idx="11"/>
          </p:nvPr>
        </p:nvSpPr>
        <p:spPr/>
        <p:txBody>
          <a:bodyPr/>
          <a:lstStyle/>
          <a:p>
            <a:endParaRPr kumimoji="0" lang="en-US"/>
          </a:p>
        </p:txBody>
      </p:sp>
      <p:sp>
        <p:nvSpPr>
          <p:cNvPr id="6" name="Номер слайда 5"/>
          <p:cNvSpPr>
            <a:spLocks noGrp="1"/>
          </p:cNvSpPr>
          <p:nvPr>
            <p:ph type="sldNum" sz="quarter" idx="12"/>
          </p:nvPr>
        </p:nvSpPr>
        <p:spPr/>
        <p:txBody>
          <a:bodyPr/>
          <a:lstStyle/>
          <a:p>
            <a:fld id="{2C6B1FF6-39B9-40F5-8B67-33C6354A3D4F}" type="slidenum">
              <a:rPr kumimoji="0" lang="en-US" smtClean="0"/>
              <a:pPr/>
              <a:t>‹#›</a:t>
            </a:fld>
            <a:endParaRPr kumimoji="0"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9D21D778-B565-4D7E-94D7-64010A445B68}" type="datetimeFigureOut">
              <a:rPr lang="en-US" smtClean="0"/>
              <a:pPr/>
              <a:t>4/24/2017</a:t>
            </a:fld>
            <a:endParaRPr lang="en-US"/>
          </a:p>
        </p:txBody>
      </p:sp>
      <p:sp>
        <p:nvSpPr>
          <p:cNvPr id="6" name="Нижний колонтитул 5"/>
          <p:cNvSpPr>
            <a:spLocks noGrp="1"/>
          </p:cNvSpPr>
          <p:nvPr>
            <p:ph type="ftr" sz="quarter" idx="11"/>
          </p:nvPr>
        </p:nvSpPr>
        <p:spPr/>
        <p:txBody>
          <a:bodyPr/>
          <a:lstStyle/>
          <a:p>
            <a:endParaRPr kumimoji="0" lang="en-US" dirty="0"/>
          </a:p>
        </p:txBody>
      </p:sp>
      <p:sp>
        <p:nvSpPr>
          <p:cNvPr id="7" name="Номер слайда 6"/>
          <p:cNvSpPr>
            <a:spLocks noGrp="1"/>
          </p:cNvSpPr>
          <p:nvPr>
            <p:ph type="sldNum" sz="quarter" idx="12"/>
          </p:nvPr>
        </p:nvSpPr>
        <p:spPr/>
        <p:txBody>
          <a:bodyPr/>
          <a:lstStyle/>
          <a:p>
            <a:fld id="{2C6B1FF6-39B9-40F5-8B67-33C6354A3D4F}" type="slidenum">
              <a:rPr kumimoji="0" lang="en-US" smtClean="0"/>
              <a:pPr/>
              <a:t>‹#›</a:t>
            </a:fld>
            <a:endParaRPr kumimoji="0" lang="en-US" dirty="0">
              <a:solidFill>
                <a:schemeClr val="accent3">
                  <a:shade val="75000"/>
                </a:schemeClr>
              </a:solidFill>
            </a:endParaRPr>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9D21D778-B565-4D7E-94D7-64010A445B68}" type="datetimeFigureOut">
              <a:rPr lang="en-US" smtClean="0"/>
              <a:pPr/>
              <a:t>4/24/2017</a:t>
            </a:fld>
            <a:endParaRPr lang="en-US"/>
          </a:p>
        </p:txBody>
      </p:sp>
      <p:sp>
        <p:nvSpPr>
          <p:cNvPr id="5" name="Нижний колонтитул 4"/>
          <p:cNvSpPr>
            <a:spLocks noGrp="1"/>
          </p:cNvSpPr>
          <p:nvPr>
            <p:ph type="ftr" sz="quarter" idx="11"/>
          </p:nvPr>
        </p:nvSpPr>
        <p:spPr/>
        <p:txBody>
          <a:bodyPr/>
          <a:lstStyle/>
          <a:p>
            <a:endParaRPr kumimoji="0" lang="en-US"/>
          </a:p>
        </p:txBody>
      </p:sp>
      <p:sp>
        <p:nvSpPr>
          <p:cNvPr id="6" name="Номер слайда 5"/>
          <p:cNvSpPr>
            <a:spLocks noGrp="1"/>
          </p:cNvSpPr>
          <p:nvPr>
            <p:ph type="sldNum" sz="quarter" idx="12"/>
          </p:nvPr>
        </p:nvSpPr>
        <p:spPr/>
        <p:txBody>
          <a:bodyPr/>
          <a:lstStyle/>
          <a:p>
            <a:fld id="{2C6B1FF6-39B9-40F5-8B67-33C6354A3D4F}" type="slidenum">
              <a:rPr kumimoji="0" lang="en-US" smtClean="0"/>
              <a:pPr/>
              <a:t>‹#›</a:t>
            </a:fld>
            <a:endParaRPr kumimoji="0" lang="en-US" dirty="0">
              <a:solidFill>
                <a:schemeClr val="accent3">
                  <a:shade val="75000"/>
                </a:schemeClr>
              </a:solidFill>
            </a:endParaRPr>
          </a:p>
        </p:txBody>
      </p:sp>
    </p:spTree>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9D21D778-B565-4D7E-94D7-64010A445B68}" type="datetimeFigureOut">
              <a:rPr lang="en-US" smtClean="0"/>
              <a:pPr/>
              <a:t>4/24/2017</a:t>
            </a:fld>
            <a:endParaRPr lang="en-US"/>
          </a:p>
        </p:txBody>
      </p:sp>
      <p:sp>
        <p:nvSpPr>
          <p:cNvPr id="6" name="Нижний колонтитул 5"/>
          <p:cNvSpPr>
            <a:spLocks noGrp="1"/>
          </p:cNvSpPr>
          <p:nvPr>
            <p:ph type="ftr" sz="quarter" idx="11"/>
          </p:nvPr>
        </p:nvSpPr>
        <p:spPr/>
        <p:txBody>
          <a:bodyPr/>
          <a:lstStyle/>
          <a:p>
            <a:endParaRPr kumimoji="0" lang="en-US" dirty="0"/>
          </a:p>
        </p:txBody>
      </p:sp>
      <p:sp>
        <p:nvSpPr>
          <p:cNvPr id="7" name="Номер слайда 6"/>
          <p:cNvSpPr>
            <a:spLocks noGrp="1"/>
          </p:cNvSpPr>
          <p:nvPr>
            <p:ph type="sldNum" sz="quarter" idx="12"/>
          </p:nvPr>
        </p:nvSpPr>
        <p:spPr/>
        <p:txBody>
          <a:bodyPr/>
          <a:lstStyle/>
          <a:p>
            <a:fld id="{2C6B1FF6-39B9-40F5-8B67-33C6354A3D4F}" type="slidenum">
              <a:rPr kumimoji="0" lang="en-US" smtClean="0"/>
              <a:pPr/>
              <a:t>‹#›</a:t>
            </a:fld>
            <a:endParaRPr kumimoji="0" lang="en-US"/>
          </a:p>
        </p:txBody>
      </p:sp>
    </p:spTree>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81000" y="1143000"/>
            <a:ext cx="8382000" cy="1069848"/>
          </a:xfrm>
        </p:spPr>
        <p:txBody>
          <a:bodyPr anchor="ctr"/>
          <a:lstStyle>
            <a:lvl1pPr>
              <a:defRPr sz="4000" b="0" i="0" cap="none"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6" name="Дата 25"/>
          <p:cNvSpPr>
            <a:spLocks noGrp="1"/>
          </p:cNvSpPr>
          <p:nvPr>
            <p:ph type="dt" sz="half" idx="10"/>
          </p:nvPr>
        </p:nvSpPr>
        <p:spPr/>
        <p:txBody>
          <a:bodyPr rtlCol="0"/>
          <a:lstStyle/>
          <a:p>
            <a:fld id="{9D21D778-B565-4D7E-94D7-64010A445B68}" type="datetimeFigureOut">
              <a:rPr lang="en-US" smtClean="0"/>
              <a:pPr/>
              <a:t>4/24/2017</a:t>
            </a:fld>
            <a:endParaRPr lang="en-US"/>
          </a:p>
        </p:txBody>
      </p:sp>
      <p:sp>
        <p:nvSpPr>
          <p:cNvPr id="27" name="Номер слайда 26"/>
          <p:cNvSpPr>
            <a:spLocks noGrp="1"/>
          </p:cNvSpPr>
          <p:nvPr>
            <p:ph type="sldNum" sz="quarter" idx="11"/>
          </p:nvPr>
        </p:nvSpPr>
        <p:spPr/>
        <p:txBody>
          <a:bodyPr rtlCol="0"/>
          <a:lstStyle/>
          <a:p>
            <a:pPr algn="ctr" eaLnBrk="1" latinLnBrk="0" hangingPunct="1"/>
            <a:fld id="{2C6B1FF6-39B9-40F5-8B67-33C6354A3D4F}" type="slidenum">
              <a:rPr kumimoji="0" lang="en-US" smtClean="0"/>
              <a:pPr algn="ctr" eaLnBrk="1" latinLnBrk="0" hangingPunct="1"/>
              <a:t>‹#›</a:t>
            </a:fld>
            <a:endParaRPr kumimoji="0" lang="en-US" dirty="0"/>
          </a:p>
        </p:txBody>
      </p:sp>
      <p:sp>
        <p:nvSpPr>
          <p:cNvPr id="28" name="Нижний колонтитул 27"/>
          <p:cNvSpPr>
            <a:spLocks noGrp="1"/>
          </p:cNvSpPr>
          <p:nvPr>
            <p:ph type="ftr" sz="quarter" idx="12"/>
          </p:nvPr>
        </p:nvSpPr>
        <p:spPr/>
        <p:txBody>
          <a:bodyPr rtlCol="0"/>
          <a:lstStyle/>
          <a:p>
            <a:endParaRPr kumimoji="0" lang="en-US"/>
          </a:p>
        </p:txBody>
      </p:sp>
    </p:spTree>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ru-RU" smtClean="0"/>
              <a:t>Образец заголовка</a:t>
            </a:r>
            <a:endParaRPr kumimoji="0" lang="en-US"/>
          </a:p>
        </p:txBody>
      </p:sp>
      <p:sp>
        <p:nvSpPr>
          <p:cNvPr id="3" name="Дата 2"/>
          <p:cNvSpPr>
            <a:spLocks noGrp="1"/>
          </p:cNvSpPr>
          <p:nvPr>
            <p:ph type="dt" sz="half" idx="10"/>
          </p:nvPr>
        </p:nvSpPr>
        <p:spPr>
          <a:xfrm>
            <a:off x="6583680" y="612648"/>
            <a:ext cx="957264" cy="457200"/>
          </a:xfrm>
        </p:spPr>
        <p:txBody>
          <a:bodyPr/>
          <a:lstStyle/>
          <a:p>
            <a:fld id="{9D21D778-B565-4D7E-94D7-64010A445B68}" type="datetimeFigureOut">
              <a:rPr lang="en-US" smtClean="0"/>
              <a:pPr/>
              <a:t>4/24/2017</a:t>
            </a:fld>
            <a:endParaRPr lang="en-US"/>
          </a:p>
        </p:txBody>
      </p:sp>
      <p:sp>
        <p:nvSpPr>
          <p:cNvPr id="4" name="Нижний колонтитул 3"/>
          <p:cNvSpPr>
            <a:spLocks noGrp="1"/>
          </p:cNvSpPr>
          <p:nvPr>
            <p:ph type="ftr" sz="quarter" idx="11"/>
          </p:nvPr>
        </p:nvSpPr>
        <p:spPr>
          <a:xfrm>
            <a:off x="5257800" y="612648"/>
            <a:ext cx="1325880" cy="457200"/>
          </a:xfrm>
        </p:spPr>
        <p:txBody>
          <a:bodyPr/>
          <a:lstStyle/>
          <a:p>
            <a:endParaRPr kumimoji="0" lang="en-US" dirty="0"/>
          </a:p>
        </p:txBody>
      </p:sp>
      <p:sp>
        <p:nvSpPr>
          <p:cNvPr id="5" name="Номер слайда 4"/>
          <p:cNvSpPr>
            <a:spLocks noGrp="1"/>
          </p:cNvSpPr>
          <p:nvPr>
            <p:ph type="sldNum" sz="quarter" idx="12"/>
          </p:nvPr>
        </p:nvSpPr>
        <p:spPr>
          <a:xfrm>
            <a:off x="8174736" y="2272"/>
            <a:ext cx="762000" cy="365760"/>
          </a:xfrm>
        </p:spPr>
        <p:txBody>
          <a:bodyPr/>
          <a:lstStyle/>
          <a:p>
            <a:fld id="{2C6B1FF6-39B9-40F5-8B67-33C6354A3D4F}" type="slidenum">
              <a:rPr kumimoji="0" lang="en-US" smtClean="0"/>
              <a:pPr/>
              <a:t>‹#›</a:t>
            </a:fld>
            <a:endParaRPr kumimoji="0" lang="en-US" dirty="0"/>
          </a:p>
        </p:txBody>
      </p:sp>
    </p:spTree>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9D21D778-B565-4D7E-94D7-64010A445B68}" type="datetimeFigureOut">
              <a:rPr lang="en-US" smtClean="0"/>
              <a:pPr/>
              <a:t>4/24/2017</a:t>
            </a:fld>
            <a:endParaRPr lang="en-US"/>
          </a:p>
        </p:txBody>
      </p:sp>
      <p:sp>
        <p:nvSpPr>
          <p:cNvPr id="3" name="Нижний колонтитул 2"/>
          <p:cNvSpPr>
            <a:spLocks noGrp="1"/>
          </p:cNvSpPr>
          <p:nvPr>
            <p:ph type="ftr" sz="quarter" idx="11"/>
          </p:nvPr>
        </p:nvSpPr>
        <p:spPr/>
        <p:txBody>
          <a:bodyPr/>
          <a:lstStyle/>
          <a:p>
            <a:endParaRPr kumimoji="0" lang="en-US"/>
          </a:p>
        </p:txBody>
      </p:sp>
      <p:sp>
        <p:nvSpPr>
          <p:cNvPr id="4" name="Номер слайда 3"/>
          <p:cNvSpPr>
            <a:spLocks noGrp="1"/>
          </p:cNvSpPr>
          <p:nvPr>
            <p:ph type="sldNum" sz="quarter" idx="12"/>
          </p:nvPr>
        </p:nvSpPr>
        <p:spPr/>
        <p:txBody>
          <a:bodyPr/>
          <a:lstStyle/>
          <a:p>
            <a:fld id="{2C6B1FF6-39B9-40F5-8B67-33C6354A3D4F}" type="slidenum">
              <a:rPr kumimoji="0" lang="en-US" smtClean="0"/>
              <a:pPr/>
              <a:t>‹#›</a:t>
            </a:fld>
            <a:endParaRPr kumimoji="0" lang="en-US" dirty="0">
              <a:solidFill>
                <a:srgbClr val="FFFFFF"/>
              </a:solidFill>
            </a:endParaRPr>
          </a:p>
        </p:txBody>
      </p:sp>
    </p:spTree>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53496" y="1101970"/>
            <a:ext cx="3383280" cy="877824"/>
          </a:xfrm>
        </p:spPr>
        <p:txBody>
          <a:bodyPr anchor="b"/>
          <a:lstStyle>
            <a:lvl1pPr algn="l">
              <a:buNone/>
              <a:defRPr sz="1800" b="1"/>
            </a:lvl1pPr>
          </a:lstStyle>
          <a:p>
            <a:r>
              <a:rPr kumimoji="0" lang="ru-RU" smtClean="0"/>
              <a:t>Образец заголовка</a:t>
            </a:r>
            <a:endParaRPr kumimoji="0" lang="en-US"/>
          </a:p>
        </p:txBody>
      </p:sp>
      <p:sp>
        <p:nvSpPr>
          <p:cNvPr id="3" name="Текст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9D21D778-B565-4D7E-94D7-64010A445B68}" type="datetimeFigureOut">
              <a:rPr lang="en-US" smtClean="0"/>
              <a:pPr/>
              <a:t>4/24/2017</a:t>
            </a:fld>
            <a:endParaRPr lang="en-US"/>
          </a:p>
        </p:txBody>
      </p:sp>
      <p:sp>
        <p:nvSpPr>
          <p:cNvPr id="6" name="Нижний колонтитул 5"/>
          <p:cNvSpPr>
            <a:spLocks noGrp="1"/>
          </p:cNvSpPr>
          <p:nvPr>
            <p:ph type="ftr" sz="quarter" idx="11"/>
          </p:nvPr>
        </p:nvSpPr>
        <p:spPr/>
        <p:txBody>
          <a:bodyPr/>
          <a:lstStyle/>
          <a:p>
            <a:endParaRPr kumimoji="0" lang="en-US" dirty="0"/>
          </a:p>
        </p:txBody>
      </p:sp>
      <p:sp>
        <p:nvSpPr>
          <p:cNvPr id="7" name="Номер слайда 6"/>
          <p:cNvSpPr>
            <a:spLocks noGrp="1"/>
          </p:cNvSpPr>
          <p:nvPr>
            <p:ph type="sldNum" sz="quarter" idx="12"/>
          </p:nvPr>
        </p:nvSpPr>
        <p:spPr/>
        <p:txBody>
          <a:bodyPr/>
          <a:lstStyle/>
          <a:p>
            <a:fld id="{2C6B1FF6-39B9-40F5-8B67-33C6354A3D4F}" type="slidenum">
              <a:rPr kumimoji="0" lang="en-US" smtClean="0"/>
              <a:pPr/>
              <a:t>‹#›</a:t>
            </a:fld>
            <a:endParaRPr kumimoji="0" lang="en-US" dirty="0">
              <a:solidFill>
                <a:schemeClr val="accent3">
                  <a:shade val="75000"/>
                </a:schemeClr>
              </a:solidFill>
            </a:endParaRPr>
          </a:p>
        </p:txBody>
      </p:sp>
    </p:spTree>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9D21D778-B565-4D7E-94D7-64010A445B68}" type="datetimeFigureOut">
              <a:rPr lang="en-US" smtClean="0"/>
              <a:pPr/>
              <a:t>4/24/2017</a:t>
            </a:fld>
            <a:endParaRPr lang="en-US" dirty="0"/>
          </a:p>
        </p:txBody>
      </p:sp>
      <p:sp>
        <p:nvSpPr>
          <p:cNvPr id="6" name="Нижний колонтитул 5"/>
          <p:cNvSpPr>
            <a:spLocks noGrp="1"/>
          </p:cNvSpPr>
          <p:nvPr>
            <p:ph type="ftr" sz="quarter" idx="11"/>
          </p:nvPr>
        </p:nvSpPr>
        <p:spPr/>
        <p:txBody>
          <a:bodyPr/>
          <a:lstStyle/>
          <a:p>
            <a:endParaRPr kumimoji="0" lang="en-US" dirty="0"/>
          </a:p>
        </p:txBody>
      </p:sp>
      <p:sp>
        <p:nvSpPr>
          <p:cNvPr id="7" name="Номер слайда 6"/>
          <p:cNvSpPr>
            <a:spLocks noGrp="1"/>
          </p:cNvSpPr>
          <p:nvPr>
            <p:ph type="sldNum" sz="quarter" idx="12"/>
          </p:nvPr>
        </p:nvSpPr>
        <p:spPr/>
        <p:txBody>
          <a:bodyPr/>
          <a:lstStyle/>
          <a:p>
            <a:fld id="{2C6B1FF6-39B9-40F5-8B67-33C6354A3D4F}" type="slidenum">
              <a:rPr kumimoji="0" lang="en-US" smtClean="0"/>
              <a:pPr/>
              <a:t>‹#›</a:t>
            </a:fld>
            <a:endParaRPr kumimoji="0" lang="en-US" dirty="0"/>
          </a:p>
        </p:txBody>
      </p:sp>
    </p:spTree>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9D21D778-B565-4D7E-94D7-64010A445B68}" type="datetimeFigureOut">
              <a:rPr lang="en-US" smtClean="0"/>
              <a:pPr/>
              <a:t>4/24/2017</a:t>
            </a:fld>
            <a:endParaRPr lang="en-US"/>
          </a:p>
        </p:txBody>
      </p:sp>
      <p:sp>
        <p:nvSpPr>
          <p:cNvPr id="5" name="Нижний колонтитул 4"/>
          <p:cNvSpPr>
            <a:spLocks noGrp="1"/>
          </p:cNvSpPr>
          <p:nvPr>
            <p:ph type="ftr" sz="quarter" idx="11"/>
          </p:nvPr>
        </p:nvSpPr>
        <p:spPr/>
        <p:txBody>
          <a:bodyPr/>
          <a:lstStyle/>
          <a:p>
            <a:endParaRPr kumimoji="0" lang="en-US"/>
          </a:p>
        </p:txBody>
      </p:sp>
      <p:sp>
        <p:nvSpPr>
          <p:cNvPr id="6" name="Номер слайда 5"/>
          <p:cNvSpPr>
            <a:spLocks noGrp="1"/>
          </p:cNvSpPr>
          <p:nvPr>
            <p:ph type="sldNum" sz="quarter" idx="12"/>
          </p:nvPr>
        </p:nvSpPr>
        <p:spPr/>
        <p:txBody>
          <a:bodyPr/>
          <a:lstStyle/>
          <a:p>
            <a:fld id="{2C6B1FF6-39B9-40F5-8B67-33C6354A3D4F}" type="slidenum">
              <a:rPr kumimoji="0" lang="en-US" smtClean="0"/>
              <a:pPr/>
              <a:t>‹#›</a:t>
            </a:fld>
            <a:endParaRPr kumimoji="0" lang="en-US"/>
          </a:p>
        </p:txBody>
      </p:sp>
    </p:spTree>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781800" y="1143000"/>
            <a:ext cx="1905000" cy="5486400"/>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1143000"/>
            <a:ext cx="6248400" cy="5486400"/>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9D21D778-B565-4D7E-94D7-64010A445B68}" type="datetimeFigureOut">
              <a:rPr lang="en-US" smtClean="0"/>
              <a:pPr/>
              <a:t>4/24/2017</a:t>
            </a:fld>
            <a:endParaRPr lang="en-US"/>
          </a:p>
        </p:txBody>
      </p:sp>
      <p:sp>
        <p:nvSpPr>
          <p:cNvPr id="5" name="Нижний колонтитул 4"/>
          <p:cNvSpPr>
            <a:spLocks noGrp="1"/>
          </p:cNvSpPr>
          <p:nvPr>
            <p:ph type="ftr" sz="quarter" idx="11"/>
          </p:nvPr>
        </p:nvSpPr>
        <p:spPr/>
        <p:txBody>
          <a:bodyPr/>
          <a:lstStyle/>
          <a:p>
            <a:endParaRPr kumimoji="0" lang="en-US"/>
          </a:p>
        </p:txBody>
      </p:sp>
      <p:sp>
        <p:nvSpPr>
          <p:cNvPr id="6" name="Номер слайда 5"/>
          <p:cNvSpPr>
            <a:spLocks noGrp="1"/>
          </p:cNvSpPr>
          <p:nvPr>
            <p:ph type="sldNum" sz="quarter" idx="12"/>
          </p:nvPr>
        </p:nvSpPr>
        <p:spPr/>
        <p:txBody>
          <a:bodyPr/>
          <a:lstStyle/>
          <a:p>
            <a:fld id="{2C6B1FF6-39B9-40F5-8B67-33C6354A3D4F}" type="slidenum">
              <a:rPr kumimoji="0" lang="en-US" smtClean="0"/>
              <a:pPr/>
              <a:t>‹#›</a:t>
            </a:fld>
            <a:endParaRPr kumimoji="0"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9D21D778-B565-4D7E-94D7-64010A445B68}" type="datetimeFigureOut">
              <a:rPr lang="en-US" smtClean="0"/>
              <a:pPr/>
              <a:t>4/24/2017</a:t>
            </a:fld>
            <a:endParaRPr lang="en-US" dirty="0"/>
          </a:p>
        </p:txBody>
      </p:sp>
      <p:sp>
        <p:nvSpPr>
          <p:cNvPr id="6" name="Нижний колонтитул 5"/>
          <p:cNvSpPr>
            <a:spLocks noGrp="1"/>
          </p:cNvSpPr>
          <p:nvPr>
            <p:ph type="ftr" sz="quarter" idx="11"/>
          </p:nvPr>
        </p:nvSpPr>
        <p:spPr/>
        <p:txBody>
          <a:bodyPr/>
          <a:lstStyle/>
          <a:p>
            <a:endParaRPr kumimoji="0" lang="en-US" dirty="0"/>
          </a:p>
        </p:txBody>
      </p:sp>
      <p:sp>
        <p:nvSpPr>
          <p:cNvPr id="7" name="Номер слайда 6"/>
          <p:cNvSpPr>
            <a:spLocks noGrp="1"/>
          </p:cNvSpPr>
          <p:nvPr>
            <p:ph type="sldNum" sz="quarter" idx="12"/>
          </p:nvPr>
        </p:nvSpPr>
        <p:spPr/>
        <p:txBody>
          <a:bodyPr/>
          <a:lstStyle/>
          <a:p>
            <a:fld id="{2C6B1FF6-39B9-40F5-8B67-33C6354A3D4F}" type="slidenum">
              <a:rPr kumimoji="0" lang="en-US" smtClean="0"/>
              <a:pPr/>
              <a:t>‹#›</a:t>
            </a:fld>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2.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lgn="r" eaLnBrk="1" latinLnBrk="0" hangingPunct="1"/>
            <a:fld id="{9D21D778-B565-4D7E-94D7-64010A445B68}" type="datetimeFigureOut">
              <a:rPr lang="en-US" smtClean="0"/>
              <a:pPr algn="r" eaLnBrk="1" latinLnBrk="0" hangingPunct="1"/>
              <a:t>4/24/2017</a:t>
            </a:fld>
            <a:endParaRPr lang="en-US" sz="1400" dirty="0">
              <a:solidFill>
                <a:srgbClr val="FFFFFF"/>
              </a:solidFill>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lgn="l" eaLnBrk="1" latinLnBrk="0" hangingPunct="1"/>
            <a:endParaRPr kumimoji="0" lang="en-US" dirty="0">
              <a:solidFill>
                <a:srgbClr val="FFFFFF"/>
              </a:solidFill>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lgn="ctr" eaLnBrk="1" latinLnBrk="0" hangingPunct="1"/>
            <a:fld id="{2C6B1FF6-39B9-40F5-8B67-33C6354A3D4F}" type="slidenum">
              <a:rPr kumimoji="0" lang="en-US" smtClean="0"/>
              <a:pPr algn="ctr" eaLnBrk="1" latinLnBrk="0" hangingPunct="1"/>
              <a:t>‹#›</a:t>
            </a:fld>
            <a:endParaRPr kumimoji="0" lang="en-US" sz="1600" dirty="0">
              <a:solidFill>
                <a:schemeClr val="accent3">
                  <a:shade val="75000"/>
                </a:schemeClr>
              </a:solidFill>
            </a:endParaRPr>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ирог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Кольцо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Прямоугольник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Заголовок 4"/>
          <p:cNvSpPr>
            <a:spLocks noGrp="1"/>
          </p:cNvSpPr>
          <p:nvPr>
            <p:ph type="title"/>
          </p:nvPr>
        </p:nvSpPr>
        <p:spPr>
          <a:xfrm>
            <a:off x="1435608" y="274638"/>
            <a:ext cx="7498080" cy="1143000"/>
          </a:xfrm>
          <a:prstGeom prst="rect">
            <a:avLst/>
          </a:prstGeom>
        </p:spPr>
        <p:txBody>
          <a:bodyPr anchor="ctr">
            <a:normAutofit/>
          </a:bodyPr>
          <a:lstStyle>
            <a:extLst/>
          </a:lstStyle>
          <a:p>
            <a:r>
              <a:rPr kumimoji="0" lang="ru-RU" smtClean="0"/>
              <a:t>Образец заголовка</a:t>
            </a:r>
            <a:endParaRPr kumimoji="0" lang="en-US"/>
          </a:p>
        </p:txBody>
      </p:sp>
      <p:sp>
        <p:nvSpPr>
          <p:cNvPr id="9" name="Текст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pPr algn="r" eaLnBrk="1" latinLnBrk="0" hangingPunct="1"/>
            <a:fld id="{9D21D778-B565-4D7E-94D7-64010A445B68}" type="datetimeFigureOut">
              <a:rPr lang="en-US" smtClean="0"/>
              <a:pPr algn="r" eaLnBrk="1" latinLnBrk="0" hangingPunct="1"/>
              <a:t>4/24/2017</a:t>
            </a:fld>
            <a:endParaRPr lang="en-US" sz="1400" dirty="0">
              <a:solidFill>
                <a:srgbClr val="FFFFFF"/>
              </a:solidFill>
            </a:endParaRPr>
          </a:p>
        </p:txBody>
      </p:sp>
      <p:sp>
        <p:nvSpPr>
          <p:cNvPr id="10" name="Нижний колонтитул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pPr algn="l" eaLnBrk="1" latinLnBrk="0" hangingPunct="1"/>
            <a:endParaRPr kumimoji="0" lang="en-US" dirty="0">
              <a:solidFill>
                <a:srgbClr val="FFFFFF"/>
              </a:solidFill>
            </a:endParaRPr>
          </a:p>
        </p:txBody>
      </p:sp>
      <p:sp>
        <p:nvSpPr>
          <p:cNvPr id="22" name="Номер слайда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pPr algn="ctr" eaLnBrk="1" latinLnBrk="0" hangingPunct="1"/>
            <a:fld id="{2C6B1FF6-39B9-40F5-8B67-33C6354A3D4F}" type="slidenum">
              <a:rPr kumimoji="0" lang="en-US" smtClean="0"/>
              <a:pPr algn="ctr" eaLnBrk="1" latinLnBrk="0" hangingPunct="1"/>
              <a:t>‹#›</a:t>
            </a:fld>
            <a:endParaRPr kumimoji="0" lang="en-US" sz="1600" dirty="0">
              <a:solidFill>
                <a:schemeClr val="accent3">
                  <a:shade val="75000"/>
                </a:schemeClr>
              </a:solidFill>
            </a:endParaRPr>
          </a:p>
        </p:txBody>
      </p:sp>
      <p:sp>
        <p:nvSpPr>
          <p:cNvPr id="15" name="Прямоугольник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Прямоугольник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Заголовок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ru-RU" smtClean="0"/>
              <a:t>Образец заголовка</a:t>
            </a:r>
            <a:endParaRPr kumimoji="0" lang="en-US"/>
          </a:p>
        </p:txBody>
      </p:sp>
      <p:sp>
        <p:nvSpPr>
          <p:cNvPr id="31" name="Текст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7" name="Дата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pPr algn="r" eaLnBrk="1" latinLnBrk="0" hangingPunct="1"/>
            <a:fld id="{9D21D778-B565-4D7E-94D7-64010A445B68}" type="datetimeFigureOut">
              <a:rPr lang="en-US" smtClean="0"/>
              <a:pPr algn="r" eaLnBrk="1" latinLnBrk="0" hangingPunct="1"/>
              <a:t>4/24/2017</a:t>
            </a:fld>
            <a:endParaRPr lang="en-US" sz="1400" dirty="0">
              <a:solidFill>
                <a:srgbClr val="FFFFFF"/>
              </a:solidFill>
            </a:endParaRPr>
          </a:p>
        </p:txBody>
      </p:sp>
      <p:sp>
        <p:nvSpPr>
          <p:cNvPr id="4" name="Нижний колонтитул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pPr algn="l" eaLnBrk="1" latinLnBrk="0" hangingPunct="1"/>
            <a:endParaRPr kumimoji="0" lang="en-US" dirty="0">
              <a:solidFill>
                <a:srgbClr val="FFFFFF"/>
              </a:solidFill>
            </a:endParaRPr>
          </a:p>
        </p:txBody>
      </p:sp>
      <p:sp>
        <p:nvSpPr>
          <p:cNvPr id="16" name="Номер слайда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pPr algn="ctr" eaLnBrk="1" latinLnBrk="0" hangingPunct="1"/>
            <a:fld id="{2C6B1FF6-39B9-40F5-8B67-33C6354A3D4F}" type="slidenum">
              <a:rPr kumimoji="0" lang="en-US" smtClean="0"/>
              <a:pPr algn="ctr" eaLnBrk="1" latinLnBrk="0" hangingPunct="1"/>
              <a:t>‹#›</a:t>
            </a:fld>
            <a:endParaRPr kumimoji="0" lang="en-US" sz="1600" dirty="0">
              <a:solidFill>
                <a:schemeClr val="accent3">
                  <a:shade val="75000"/>
                </a:schemeClr>
              </a:solidFill>
            </a:endParaRPr>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609600" y="228600"/>
            <a:ext cx="8153400" cy="990600"/>
          </a:xfrm>
          <a:prstGeom prst="rect">
            <a:avLst/>
          </a:prstGeom>
        </p:spPr>
        <p:txBody>
          <a:bodyPr vert="horz" anchor="ctr">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pPr algn="r" eaLnBrk="1" latinLnBrk="0" hangingPunct="1"/>
            <a:fld id="{9D21D778-B565-4D7E-94D7-64010A445B68}" type="datetimeFigureOut">
              <a:rPr lang="en-US" smtClean="0"/>
              <a:pPr algn="r" eaLnBrk="1" latinLnBrk="0" hangingPunct="1"/>
              <a:t>4/24/2017</a:t>
            </a:fld>
            <a:endParaRPr lang="en-US" sz="1400" dirty="0">
              <a:solidFill>
                <a:srgbClr val="FFFFFF"/>
              </a:solidFill>
            </a:endParaRPr>
          </a:p>
        </p:txBody>
      </p:sp>
      <p:sp>
        <p:nvSpPr>
          <p:cNvPr id="3" name="Нижний колонтитул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pPr algn="l" eaLnBrk="1" latinLnBrk="0" hangingPunct="1"/>
            <a:endParaRPr kumimoji="0" lang="en-US" dirty="0">
              <a:solidFill>
                <a:srgbClr val="FFFFFF"/>
              </a:solidFill>
            </a:endParaRPr>
          </a:p>
        </p:txBody>
      </p:sp>
      <p:sp>
        <p:nvSpPr>
          <p:cNvPr id="7" name="Прямоугольник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Прямоугольник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Прямоугольник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Номер слайда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pPr algn="ctr" eaLnBrk="1" latinLnBrk="0" hangingPunct="1"/>
            <a:fld id="{2C6B1FF6-39B9-40F5-8B67-33C6354A3D4F}" type="slidenum">
              <a:rPr kumimoji="0" lang="en-US" smtClean="0"/>
              <a:pPr algn="ctr" eaLnBrk="1" latinLnBrk="0" hangingPunct="1"/>
              <a:t>‹#›</a:t>
            </a:fld>
            <a:endParaRPr kumimoji="0" lang="en-US" sz="1600" dirty="0">
              <a:solidFill>
                <a:schemeClr val="accent3">
                  <a:shade val="75000"/>
                </a:schemeClr>
              </a:solidFill>
            </a:endParaRPr>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609600" y="228600"/>
            <a:ext cx="8153400" cy="990600"/>
          </a:xfrm>
          <a:prstGeom prst="rect">
            <a:avLst/>
          </a:prstGeom>
        </p:spPr>
        <p:txBody>
          <a:bodyPr vert="horz" anchor="ctr">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pPr algn="r" eaLnBrk="1" latinLnBrk="0" hangingPunct="1"/>
            <a:fld id="{9D21D778-B565-4D7E-94D7-64010A445B68}" type="datetimeFigureOut">
              <a:rPr lang="en-US" smtClean="0"/>
              <a:pPr algn="r" eaLnBrk="1" latinLnBrk="0" hangingPunct="1"/>
              <a:t>4/24/2017</a:t>
            </a:fld>
            <a:endParaRPr lang="en-US" sz="1400" dirty="0">
              <a:solidFill>
                <a:srgbClr val="FFFFFF"/>
              </a:solidFill>
            </a:endParaRPr>
          </a:p>
        </p:txBody>
      </p:sp>
      <p:sp>
        <p:nvSpPr>
          <p:cNvPr id="3" name="Нижний колонтитул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pPr algn="l" eaLnBrk="1" latinLnBrk="0" hangingPunct="1"/>
            <a:endParaRPr kumimoji="0" lang="en-US" dirty="0">
              <a:solidFill>
                <a:srgbClr val="FFFFFF"/>
              </a:solidFill>
            </a:endParaRPr>
          </a:p>
        </p:txBody>
      </p:sp>
      <p:sp>
        <p:nvSpPr>
          <p:cNvPr id="7" name="Прямоугольник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Прямоугольник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Прямоугольник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Номер слайда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pPr algn="ctr" eaLnBrk="1" latinLnBrk="0" hangingPunct="1"/>
            <a:fld id="{2C6B1FF6-39B9-40F5-8B67-33C6354A3D4F}" type="slidenum">
              <a:rPr kumimoji="0" lang="en-US" smtClean="0"/>
              <a:pPr algn="ctr" eaLnBrk="1" latinLnBrk="0" hangingPunct="1"/>
              <a:t>‹#›</a:t>
            </a:fld>
            <a:endParaRPr kumimoji="0" lang="en-US" sz="1600" dirty="0">
              <a:solidFill>
                <a:schemeClr val="accent3">
                  <a:shade val="75000"/>
                </a:schemeClr>
              </a:solidFill>
            </a:endParaRPr>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Прямоугольник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Скругленный прямоугольник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Заголовок 21"/>
          <p:cNvSpPr>
            <a:spLocks noGrp="1"/>
          </p:cNvSpPr>
          <p:nvPr>
            <p:ph type="title"/>
          </p:nvPr>
        </p:nvSpPr>
        <p:spPr>
          <a:xfrm>
            <a:off x="914400" y="274638"/>
            <a:ext cx="7772400" cy="1143000"/>
          </a:xfrm>
          <a:prstGeom prst="rect">
            <a:avLst/>
          </a:prstGeom>
        </p:spPr>
        <p:txBody>
          <a:bodyPr bIns="91440" anchor="b" anchorCtr="0">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pPr algn="r" eaLnBrk="1" latinLnBrk="0" hangingPunct="1"/>
            <a:fld id="{9D21D778-B565-4D7E-94D7-64010A445B68}" type="datetimeFigureOut">
              <a:rPr lang="en-US" smtClean="0"/>
              <a:pPr algn="r" eaLnBrk="1" latinLnBrk="0" hangingPunct="1"/>
              <a:t>4/24/2017</a:t>
            </a:fld>
            <a:endParaRPr lang="en-US" sz="1400" dirty="0">
              <a:solidFill>
                <a:srgbClr val="FFFFFF"/>
              </a:solidFill>
            </a:endParaRPr>
          </a:p>
        </p:txBody>
      </p:sp>
      <p:sp>
        <p:nvSpPr>
          <p:cNvPr id="3" name="Нижний колонтитул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pPr algn="l" eaLnBrk="1" latinLnBrk="0" hangingPunct="1"/>
            <a:endParaRPr kumimoji="0" lang="en-US" dirty="0">
              <a:solidFill>
                <a:srgbClr val="FFFFFF"/>
              </a:solidFill>
            </a:endParaRPr>
          </a:p>
        </p:txBody>
      </p:sp>
      <p:sp>
        <p:nvSpPr>
          <p:cNvPr id="23" name="Номер слайда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pPr algn="ctr" eaLnBrk="1" latinLnBrk="0" hangingPunct="1"/>
            <a:fld id="{2C6B1FF6-39B9-40F5-8B67-33C6354A3D4F}" type="slidenum">
              <a:rPr kumimoji="0" lang="en-US" smtClean="0"/>
              <a:pPr algn="ctr" eaLnBrk="1" latinLnBrk="0" hangingPunct="1"/>
              <a:t>‹#›</a:t>
            </a:fld>
            <a:endParaRPr kumimoji="0" lang="en-US" sz="1600" dirty="0">
              <a:solidFill>
                <a:schemeClr val="accent3">
                  <a:shade val="75000"/>
                </a:schemeClr>
              </a:solidFill>
            </a:endParaRPr>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Прямоугольник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Прямоугольник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Прямоугольник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Прямоугольник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Прямоугольник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Дата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pPr algn="r" eaLnBrk="1" latinLnBrk="0" hangingPunct="1"/>
            <a:fld id="{9D21D778-B565-4D7E-94D7-64010A445B68}" type="datetimeFigureOut">
              <a:rPr lang="en-US" smtClean="0"/>
              <a:pPr algn="r" eaLnBrk="1" latinLnBrk="0" hangingPunct="1"/>
              <a:t>4/24/2017</a:t>
            </a:fld>
            <a:endParaRPr lang="en-US" sz="1400" dirty="0">
              <a:solidFill>
                <a:srgbClr val="FFFFFF"/>
              </a:solidFill>
            </a:endParaRPr>
          </a:p>
        </p:txBody>
      </p:sp>
      <p:sp>
        <p:nvSpPr>
          <p:cNvPr id="3" name="Нижний колонтитул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pPr algn="l" eaLnBrk="1" latinLnBrk="0" hangingPunct="1"/>
            <a:endParaRPr kumimoji="0" lang="en-US" dirty="0">
              <a:solidFill>
                <a:srgbClr val="FFFFFF"/>
              </a:solidFill>
            </a:endParaRPr>
          </a:p>
        </p:txBody>
      </p:sp>
      <p:sp>
        <p:nvSpPr>
          <p:cNvPr id="8" name="Прямоугольник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Прямая соединительная линия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Овал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Овал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Номер слайда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pPr algn="ctr" eaLnBrk="1" latinLnBrk="0" hangingPunct="1"/>
            <a:fld id="{2C6B1FF6-39B9-40F5-8B67-33C6354A3D4F}" type="slidenum">
              <a:rPr kumimoji="0" lang="en-US" smtClean="0"/>
              <a:pPr algn="ctr" eaLnBrk="1" latinLnBrk="0" hangingPunct="1"/>
              <a:t>‹#›</a:t>
            </a:fld>
            <a:endParaRPr kumimoji="0" lang="en-US" sz="1600" dirty="0">
              <a:solidFill>
                <a:schemeClr val="accent3">
                  <a:shade val="75000"/>
                </a:schemeClr>
              </a:solidFill>
            </a:endParaRPr>
          </a:p>
        </p:txBody>
      </p:sp>
      <p:sp>
        <p:nvSpPr>
          <p:cNvPr id="22" name="Заголовок 21"/>
          <p:cNvSpPr>
            <a:spLocks noGrp="1"/>
          </p:cNvSpPr>
          <p:nvPr>
            <p:ph type="title"/>
          </p:nvPr>
        </p:nvSpPr>
        <p:spPr>
          <a:xfrm>
            <a:off x="301752" y="228600"/>
            <a:ext cx="8534400" cy="758952"/>
          </a:xfrm>
          <a:prstGeom prst="rect">
            <a:avLst/>
          </a:prstGeom>
        </p:spPr>
        <p:txBody>
          <a:bodyPr vert="horz" anchor="b">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Прямоугольник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Прямоугольник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Прямоугольник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Прямоугольник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Прямоугольник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Скругленный прямоугольник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Скругленный прямоугольник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Прямоугольник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Прямоугольник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Прямоугольник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Прямоугольник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Прямоугольник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Прямоугольник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Заголовок 21"/>
          <p:cNvSpPr>
            <a:spLocks noGrp="1"/>
          </p:cNvSpPr>
          <p:nvPr>
            <p:ph type="title"/>
          </p:nvPr>
        </p:nvSpPr>
        <p:spPr>
          <a:xfrm>
            <a:off x="457200" y="1143000"/>
            <a:ext cx="8229600" cy="1066800"/>
          </a:xfrm>
          <a:prstGeom prst="rect">
            <a:avLst/>
          </a:prstGeom>
        </p:spPr>
        <p:txBody>
          <a:bodyPr vert="horz" anchor="ctr">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pPr algn="r" eaLnBrk="1" latinLnBrk="0" hangingPunct="1"/>
            <a:fld id="{9D21D778-B565-4D7E-94D7-64010A445B68}" type="datetimeFigureOut">
              <a:rPr lang="en-US" smtClean="0"/>
              <a:pPr algn="r" eaLnBrk="1" latinLnBrk="0" hangingPunct="1"/>
              <a:t>4/24/2017</a:t>
            </a:fld>
            <a:endParaRPr lang="en-US" sz="1400" dirty="0">
              <a:solidFill>
                <a:srgbClr val="FFFFFF"/>
              </a:solidFill>
            </a:endParaRPr>
          </a:p>
        </p:txBody>
      </p:sp>
      <p:sp>
        <p:nvSpPr>
          <p:cNvPr id="3" name="Нижний колонтитул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pPr algn="l" eaLnBrk="1" latinLnBrk="0" hangingPunct="1"/>
            <a:endParaRPr kumimoji="0" lang="en-US" dirty="0">
              <a:solidFill>
                <a:srgbClr val="FFFFFF"/>
              </a:solidFill>
            </a:endParaRPr>
          </a:p>
        </p:txBody>
      </p:sp>
      <p:sp>
        <p:nvSpPr>
          <p:cNvPr id="23" name="Номер слайда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pPr algn="ctr" eaLnBrk="1" latinLnBrk="0" hangingPunct="1"/>
            <a:fld id="{2C6B1FF6-39B9-40F5-8B67-33C6354A3D4F}" type="slidenum">
              <a:rPr kumimoji="0" lang="en-US" smtClean="0"/>
              <a:pPr algn="ctr" eaLnBrk="1" latinLnBrk="0" hangingPunct="1"/>
              <a:t>‹#›</a:t>
            </a:fld>
            <a:endParaRPr kumimoji="0" lang="en-US" sz="1600" dirty="0">
              <a:solidFill>
                <a:schemeClr val="accent3">
                  <a:shade val="75000"/>
                </a:schemeClr>
              </a:solidFill>
            </a:endParaRPr>
          </a:p>
        </p:txBody>
      </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11.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4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9.gif"/><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7.xml"/></Relationships>
</file>

<file path=ppt/slides/_rels/slide20.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6.xml"/></Relationships>
</file>

<file path=ppt/slides/_rels/slide22.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9.xml"/><Relationship Id="rId4" Type="http://schemas.openxmlformats.org/officeDocument/2006/relationships/image" Target="../media/image11.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2.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35.xml.rels><?xml version="1.0" encoding="UTF-8" standalone="yes"?>
<Relationships xmlns="http://schemas.openxmlformats.org/package/2006/relationships"><Relationship Id="rId8" Type="http://schemas.openxmlformats.org/officeDocument/2006/relationships/hyperlink" Target="http://www.yaklass.ru/p/fizika/7" TargetMode="External"/><Relationship Id="rId13" Type="http://schemas.openxmlformats.org/officeDocument/2006/relationships/hyperlink" Target="http://odealnn.webfactional.com/" TargetMode="External"/><Relationship Id="rId3" Type="http://schemas.openxmlformats.org/officeDocument/2006/relationships/hyperlink" Target="http://anzalux.ru/novosti1/poleznaya_informaciya/lejki_dlya_rastenij/" TargetMode="External"/><Relationship Id="rId7" Type="http://schemas.openxmlformats.org/officeDocument/2006/relationships/hyperlink" Target="http://yandex.ru/clck/jsredir?from=yandex.ru;images/search;images;;&amp;text=&amp;etext=1316.9lfXnCWxCKlgGQLeIRQ6PJoiJwzflsVNQqj6fzsYpFaemBIyDuoGbsDdAP-K8CgD.f1f89a7b3fdb8406bf55a5d87d6f0de70a7fa411&amp;uuid=&amp;state=tid_Wvm4RM28ca_MiO4Ne9osTPtpHS9wicjEF5X7fRziVPIHCd9FyQ,,&amp;data=UlNrNmk5WktYejdiZGJXMlpCZGtSY2ZiOTIxUUpkYS1sSGMxWlh2SXVzYy1yVGZ6ZkdOWnFObUZVMzhvdmlKM09YRm1kOWQ5TjhzQlhxRl9tVzdyLXpHdkZmallXWXdrUUJ5enpjbFl6SlRXMDRSOU4xM19yMTFkTGlFbXAyNW1vems2Y2dyNVZONmZXekJsaHo5RVdfd0tqTkkwWHV1ZXNEWVJKWm1pTDdmZWJYdl9rUUZWTGdyc01fVHRZc2I3QUo0X3RoXzFTRzFhUmVaVFBRLWEzakJodHdDdHlQdnk,&amp;sign=a2db16df04a6a1eb685cd29d95c3885f&amp;keyno=0&amp;b64e=2&amp;l10n=ru" TargetMode="External"/><Relationship Id="rId12" Type="http://schemas.openxmlformats.org/officeDocument/2006/relationships/hyperlink" Target="http://yandex.ru/clck/jsredir?from=yandex.ru;images/search;images;;&amp;text=&amp;etext=1316.oBBOy3ckHQe0_d9s4qvF29zEw8K0NVo5zls-dAE3owOBDdmA6rsKZOoumrrfUivRpF1j7r_-EJvIdzDSqNh11Q.832c80e66d8627db5ffceba98811c84fb837c343&amp;uuid=&amp;state=tid_Wvm4RM28ca_MiO4Ne9osTPtpHS9wicjEF5X7fRziVPIHCd9FyQ,,&amp;data=UlNrNmk5WktYejdTS205bGlIYU42czBkbnpXREw5YWduQXpPVjNSRm5fLUZQbW1zUmxTazhYVlg3b2tVOTh2Wks1T2pJUDNxRWlfTFhEa2pzWmhGT0U4LW1vRGN1aWMyYWhyRTV2T0ZMcXFKN1FwLTJ6YndNcUwzYTNfREt0Mm5HTV80M2xhb3p4cFdSWnBFcFJvUTZfRGRMdEhhUjR3TDhrM1RJcjZxMG5FLA,,&amp;sign=50a0d27f1218b78139ee4e9ac3f097fd&amp;keyno=0&amp;b64e=2&amp;l10n=ru" TargetMode="External"/><Relationship Id="rId2" Type="http://schemas.openxmlformats.org/officeDocument/2006/relationships/hyperlink" Target="http://giftshome.ru/search/?text=%D1%87%D0%B0%D0%B9%D0%BD%D0%B8%D0%BA%D0%B8" TargetMode="External"/><Relationship Id="rId1" Type="http://schemas.openxmlformats.org/officeDocument/2006/relationships/slideLayout" Target="../slideLayouts/slideLayout46.xml"/><Relationship Id="rId6" Type="http://schemas.openxmlformats.org/officeDocument/2006/relationships/hyperlink" Target="http://yandex.ru/clck/jsredir?from=yandex.ru;images/search;images;;&amp;text=&amp;etext=1316.OxUu9NR3EoaugJsbO90rXmoW2lOkER5gGqP9loVR7bTvVOXPX8pnNJ4HL_6OJaaabHzpgl3WaSPLcgG_8hARpg.1efed0ce4bc740aceb3f033aa6bde622c4aeaba7&amp;uuid=&amp;state=tid_Wvm4RM28ca_MiO4Ne9osTPtpHS9wicjEF5X7fRziVPIHCd9FyQ,,&amp;data=UlNrNmk5WktYejdiZGJXMlpCZGtSVkVkVG9hZGMySDVoa0hLZldONzRSYXJVVVZiNGlwVzlxR0FiS2xxN1VvNzZyakhLSGFmaWI2SlhpNDlnMk9OcF9vTndiRnExaXRJNmhwMjdYZ1F4aVZxNUhfV2FnQldOcGZGcUo5eFhsa1BxU1dpUjRRaVlJRXRKWHdaRW11dUhnLCw,&amp;sign=691f8adf59901543cd19ebea5f37a0ba&amp;keyno=0&amp;b64e=2&amp;l10n=ru" TargetMode="External"/><Relationship Id="rId11" Type="http://schemas.openxmlformats.org/officeDocument/2006/relationships/hyperlink" Target="http://yandex.ru/clck/jsredir?from=yandex.ru;images/search;images;;&amp;text=&amp;etext=1316.LW4wq0L9j0l0RZYnXeMX0Qy1sowQBi2ApbT5LD1gGugFAj8M5dIAisz_aKHSZ1UEwY5nQaBl46CdIUagQ4I1RQ.6467384e1b1e52253aa15838065fceb4eed06576&amp;uuid=&amp;state=tid_Wvm4RM28ca_MiO4Ne9osTPtpHS9wicjEF5X7fRziVPIHCd9FyQ,,&amp;data=UlNrNmk5WktYejU3OTFRdm5MU3I5cFRjU3NxZ3I1WDF4TzFSY2tnc2Z6M1NXcXhEaTFLLWtNWnhDNnRZSDB1Rlg5b1g3UGZ2Y1RMTlgwUnRxTHNIZ2xyNUJpOWZVR1hYd0NDeENxWHNHZWpCSldzN0lBejBtNTYxODNQQUR1N2lWN0VsQ2V5bXR3eVpoNzJFNmEzaHl5SDZveW9abkpqUEZfUkt3TXNoSE00RHoyYXhpdkhxa0EsLA,,&amp;sign=194135f91cf3636c0a05a72872cc878b&amp;keyno=0&amp;b64e=2&amp;l10n=ru" TargetMode="External"/><Relationship Id="rId5" Type="http://schemas.openxmlformats.org/officeDocument/2006/relationships/hyperlink" Target="http://yandex.ru/clck/jsredir?from=yandex.ru;images/search;images;;&amp;text=&amp;etext=1316.UuBwHG_EXbwoG14_buLrRvSuFVc8v817pmr6bpyKo7HWKHeu0CexLQkzZj40TYrI.352c0d0739db5aac33945b9596d24c79ef4fe9ad&amp;uuid=&amp;state=tid_Wvm4RM28ca_MiO4Ne9osTPtpHS9wicjEF5X7fRziVPIHCd9FyQ,,&amp;data=UlNrNmk5WktYejVhUVU5b09tQkxyM3gxa2I3al8teGNnZDRKZlN0bDN4X3IzazhwMENoLVJPb2M2dG5uaHZHZkFnR2FzS2VoQlYtMHd5bDZIS3lBZUdzSE16N21YOXB5Q0ktaUpKZU9iUzBydG50eHRMMHEweGRwMjNVWnYwVFdDUGFGUEQ3WC1BdkwxRjNONlZ6Yjd0YW91cFI4dVU2ZExyUUc1VC1QX3NvLA,,&amp;sign=e5a4b927a8e21a849f19458de3c97f68&amp;keyno=0&amp;b64e=2&amp;l10n=ru" TargetMode="External"/><Relationship Id="rId10" Type="http://schemas.openxmlformats.org/officeDocument/2006/relationships/hyperlink" Target="http://yandex.ru/clck/jsredir?from=yandex.ru;images/search;images;;&amp;text=&amp;etext=1316.LW4wq0L9j0l0RZYnXeMX0Qy1sowQBi2ApbT5LD1gGugFAj8M5dIAisz_aKHSZ1UEwY5nQaBl46CdIUagQ4I1RQ.6467384e1b1e52253aa15838065fceb4eed06576&amp;uuid=&amp;state=tid_Wvm4RM28ca_MiO4Ne9osTPtpHS9wicjEF5X7fRziVPIHCd9FyQ,,&amp;data=UlNrNmk5WktYejVlYUFlbFUtZEVucEZHU0tuSk8zSDkxc2tHU19mbVNKSTdjc1dsRWl2Y0ZWOTVNbjV1aU05cmhNSmJHQVdFLVZvUkdTRl9MMlFGZlBPV081dm1oS194X1RhVjc0Y0tOS0Es&amp;sign=5d2d8a9479ea5d1236b4f2e8193112a0&amp;keyno=0&amp;b64e=2&amp;l10n=ru" TargetMode="External"/><Relationship Id="rId4" Type="http://schemas.openxmlformats.org/officeDocument/2006/relationships/hyperlink" Target="http://www.intertrade.dp.ua/katalog/keramik" TargetMode="External"/><Relationship Id="rId9" Type="http://schemas.openxmlformats.org/officeDocument/2006/relationships/hyperlink" Target="http://yandex.ru/clck/jsredir?from=yandex.ru;images/search;images;;&amp;text=&amp;etext=1316.Hy1w_jdYH8UiK3B1wNDeDnqNMaRyVAtWUt2MJ2mTI0AAVpvm3BmY0V4Rrk3h7rP3.300efc37bc92100d2d12393caf7ebcc17bf6691d&amp;uuid=&amp;state=tid_Wvm4RM28ca_MiO4Ne9osTPtpHS9wicjEF5X7fRziVPIHCd9FyQ,,&amp;data=UlNrNmk5WktYejR4M09aa0t1T0plYXJjbElPMzhubHNYTjc0eXBLeThSOWNibm1zZmt2b2R2TWtXME94YTlabnVWZ2JSREd4WHZxRUhnV01MSmc5S0lncmRwLXpiS0dZSHFQTWstbnRrams5bUQwVndhXzhPMGZxZjRBVENDUjh3OEpjWmd0UTBNQSw,&amp;sign=ed493945c5f219e63ce4e8d16db5c0f4&amp;keyno=0&amp;b64e=2&amp;l10n=ru" TargetMode="External"/><Relationship Id="rId14" Type="http://schemas.openxmlformats.org/officeDocument/2006/relationships/hyperlink" Target="http://yandex.ru/clck/jsredir?from=yandex.ru;images/search;images;;&amp;text=&amp;etext=1321.5Xk6gfxxpWotYWPrndHjl3JFwl_0-0Ep183h5HZtMm1qSY2-9HCxoqc5mX_CQhPW.b0dda7609c15ed27f52d1d1f1e05ed9de4310cf3&amp;uuid=&amp;state=tid_Wvm4RM28ca_MiO4Ne9osTPtpHS9wicjEF5X7fRziVPIHCd9FyQ,,&amp;data=UlNrNmk5WktYejdJbjBTS0RYZ2luZ3JucEFaV0pNdkd5dHBRb255VW9PUmtUeHVlMFhpWGg1c0V3SUhLMUNNVHc1a0ZjZGNuaXN1eFdPY1hCMjl5XzJjM182dVRrM2d1bEhLb3VwdldHRUks&amp;sign=7e34dc5f32e00d9673f478830f37cbf7&amp;keyno=0&amp;b64e=2&amp;l10n=ru"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6.xm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image" Target="../media/image14.png"/><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2">
            <a:lumMod val="20000"/>
            <a:lumOff val="8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t>Сообщающиеся сосуды</a:t>
            </a:r>
            <a:endParaRPr lang="ru-RU" dirty="0"/>
          </a:p>
        </p:txBody>
      </p:sp>
      <p:sp>
        <p:nvSpPr>
          <p:cNvPr id="3" name="Содержимое 2"/>
          <p:cNvSpPr>
            <a:spLocks noGrp="1"/>
          </p:cNvSpPr>
          <p:nvPr>
            <p:ph idx="1"/>
          </p:nvPr>
        </p:nvSpPr>
        <p:spPr/>
        <p:txBody>
          <a:bodyPr>
            <a:normAutofit fontScale="62500" lnSpcReduction="20000"/>
          </a:bodyPr>
          <a:lstStyle/>
          <a:p>
            <a:r>
              <a:rPr lang="ru-RU" b="1" dirty="0" smtClean="0"/>
              <a:t>Тип урока:</a:t>
            </a:r>
            <a:r>
              <a:rPr lang="ru-RU" dirty="0" smtClean="0"/>
              <a:t> урок изучения новых знаний.</a:t>
            </a:r>
            <a:endParaRPr lang="ru-RU" sz="2800" dirty="0" smtClean="0"/>
          </a:p>
          <a:p>
            <a:r>
              <a:rPr lang="ru-RU" b="1" dirty="0" smtClean="0"/>
              <a:t>Вид деятельности учащихся:</a:t>
            </a:r>
            <a:r>
              <a:rPr lang="ru-RU" dirty="0" smtClean="0"/>
              <a:t> экспериментальная, исследовательская деятельность.</a:t>
            </a:r>
            <a:endParaRPr lang="ru-RU" sz="2800" dirty="0" smtClean="0"/>
          </a:p>
          <a:p>
            <a:r>
              <a:rPr lang="ru-RU" b="1" dirty="0" smtClean="0"/>
              <a:t>Форма деятельности: </a:t>
            </a:r>
            <a:r>
              <a:rPr lang="ru-RU" dirty="0" smtClean="0"/>
              <a:t>индивидуальная,</a:t>
            </a:r>
            <a:r>
              <a:rPr lang="ru-RU" b="1" dirty="0" smtClean="0"/>
              <a:t> </a:t>
            </a:r>
            <a:r>
              <a:rPr lang="ru-RU" dirty="0" smtClean="0"/>
              <a:t>групповая, коллективная.        </a:t>
            </a:r>
            <a:endParaRPr lang="ru-RU" sz="2800" dirty="0" smtClean="0"/>
          </a:p>
          <a:p>
            <a:r>
              <a:rPr lang="ru-RU" b="1" dirty="0" smtClean="0"/>
              <a:t>Базовый учебник:</a:t>
            </a:r>
            <a:r>
              <a:rPr lang="ru-RU" dirty="0" smtClean="0"/>
              <a:t> </a:t>
            </a:r>
            <a:r>
              <a:rPr lang="ru-RU" dirty="0" err="1" smtClean="0"/>
              <a:t>А.В.Перышкин</a:t>
            </a:r>
            <a:r>
              <a:rPr lang="ru-RU" dirty="0" smtClean="0"/>
              <a:t>, физика 7 класс.</a:t>
            </a:r>
            <a:endParaRPr lang="ru-RU" sz="2800" dirty="0" smtClean="0"/>
          </a:p>
          <a:p>
            <a:r>
              <a:rPr lang="ru-RU" b="1" dirty="0" smtClean="0"/>
              <a:t>Распределение времени урока:</a:t>
            </a:r>
            <a:r>
              <a:rPr lang="ru-RU" dirty="0" smtClean="0"/>
              <a:t> 45 мин.</a:t>
            </a:r>
            <a:endParaRPr lang="ru-RU" sz="2800" dirty="0" smtClean="0"/>
          </a:p>
          <a:p>
            <a:r>
              <a:rPr lang="ru-RU" b="1" dirty="0" smtClean="0"/>
              <a:t> </a:t>
            </a:r>
            <a:endParaRPr lang="ru-RU" sz="2800" dirty="0" smtClean="0"/>
          </a:p>
          <a:p>
            <a:r>
              <a:rPr lang="ru-RU" b="1" dirty="0" smtClean="0"/>
              <a:t>Цели урока:</a:t>
            </a:r>
            <a:endParaRPr lang="ru-RU" sz="2800" dirty="0" smtClean="0"/>
          </a:p>
          <a:p>
            <a:pPr lvl="1"/>
            <a:r>
              <a:rPr lang="ru-RU" b="1" dirty="0" smtClean="0"/>
              <a:t>Обучающая:</a:t>
            </a:r>
            <a:r>
              <a:rPr lang="ru-RU" dirty="0" smtClean="0"/>
              <a:t> выяснить: что такое сообщающиеся сосуды, установить закон сообщающихся сосудов.</a:t>
            </a:r>
            <a:endParaRPr lang="ru-RU" sz="1600" dirty="0" smtClean="0"/>
          </a:p>
          <a:p>
            <a:pPr lvl="1"/>
            <a:r>
              <a:rPr lang="ru-RU" b="1" dirty="0" smtClean="0"/>
              <a:t>Развивающая:</a:t>
            </a:r>
            <a:r>
              <a:rPr lang="ru-RU" dirty="0" smtClean="0"/>
              <a:t> способствовать развитию умения применять знания в новой ситуации; логически излагать свои мысли; продолжить развитие мышления, творческих способностей.</a:t>
            </a:r>
            <a:endParaRPr lang="ru-RU" sz="1600" dirty="0" smtClean="0"/>
          </a:p>
          <a:p>
            <a:pPr lvl="1"/>
            <a:r>
              <a:rPr lang="ru-RU" b="1" dirty="0" smtClean="0"/>
              <a:t>Воспитательная:</a:t>
            </a:r>
            <a:r>
              <a:rPr lang="ru-RU" dirty="0" smtClean="0"/>
              <a:t> воспитывать положительную мотивацию в учении; культуру умственного труда.</a:t>
            </a:r>
            <a:endParaRPr lang="ru-RU" sz="1600" dirty="0"/>
          </a:p>
        </p:txBody>
      </p:sp>
    </p:spTree>
  </p:cSld>
  <p:clrMapOvr>
    <a:masterClrMapping/>
  </p:clrMapOvr>
  <p:transition>
    <p:dissolv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i="1" dirty="0" smtClean="0"/>
              <a:t>3.Закон сообщающихся сосудов.</a:t>
            </a:r>
            <a:endParaRPr lang="ru-RU" dirty="0"/>
          </a:p>
        </p:txBody>
      </p:sp>
      <p:sp>
        <p:nvSpPr>
          <p:cNvPr id="3" name="Содержимое 2"/>
          <p:cNvSpPr>
            <a:spLocks noGrp="1"/>
          </p:cNvSpPr>
          <p:nvPr>
            <p:ph sz="quarter" idx="1"/>
          </p:nvPr>
        </p:nvSpPr>
        <p:spPr/>
        <p:txBody>
          <a:bodyPr>
            <a:normAutofit lnSpcReduction="10000"/>
          </a:bodyPr>
          <a:lstStyle/>
          <a:p>
            <a:r>
              <a:rPr lang="ru-RU" dirty="0" smtClean="0"/>
              <a:t>Вывод формулы:</a:t>
            </a:r>
            <a:r>
              <a:rPr lang="ru-RU" b="1" dirty="0" smtClean="0"/>
              <a:t> закон сообщающихся сосудов для однородной жидкости.</a:t>
            </a:r>
          </a:p>
          <a:p>
            <a:endParaRPr lang="ru-RU" b="1" dirty="0" smtClean="0"/>
          </a:p>
          <a:p>
            <a:endParaRPr lang="ru-RU" b="1" dirty="0" smtClean="0"/>
          </a:p>
          <a:p>
            <a:endParaRPr lang="ru-RU" b="1" dirty="0" smtClean="0"/>
          </a:p>
          <a:p>
            <a:endParaRPr lang="ru-RU" b="1" dirty="0" smtClean="0"/>
          </a:p>
          <a:p>
            <a:r>
              <a:rPr lang="ru-RU" b="1" dirty="0" smtClean="0"/>
              <a:t>Вывод: </a:t>
            </a:r>
            <a:r>
              <a:rPr lang="ru-RU" dirty="0" smtClean="0"/>
              <a:t>в сообщающихся сосудах любой формы и сечения поверхности однородной жидкости устанавливаются на одном уровне.</a:t>
            </a:r>
          </a:p>
          <a:p>
            <a:endParaRPr lang="ru-RU" b="1" dirty="0" smtClean="0"/>
          </a:p>
        </p:txBody>
      </p:sp>
    </p:spTree>
  </p:cSld>
  <p:clrMapOvr>
    <a:masterClrMapping/>
  </p:clrMapOvr>
  <p:transition>
    <p:pull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grpId="0" nodeType="clickEffect">
                                  <p:stCondLst>
                                    <p:cond delay="0"/>
                                  </p:stCondLst>
                                  <p:childTnLst>
                                    <p:set>
                                      <p:cBhvr>
                                        <p:cTn id="13" dur="1" fill="hold">
                                          <p:stCondLst>
                                            <p:cond delay="0"/>
                                          </p:stCondLst>
                                        </p:cTn>
                                        <p:tgtEl>
                                          <p:spTgt spid="3">
                                            <p:txEl>
                                              <p:pRg st="5" end="5"/>
                                            </p:txEl>
                                          </p:spTgt>
                                        </p:tgtEl>
                                        <p:attrNameLst>
                                          <p:attrName>style.visibility</p:attrName>
                                        </p:attrNameLst>
                                      </p:cBhvr>
                                      <p:to>
                                        <p:strVal val="visible"/>
                                      </p:to>
                                    </p:set>
                                    <p:animEffect transition="in" filter="fade">
                                      <p:cBhvr>
                                        <p:cTn id="14" dur="1000"/>
                                        <p:tgtEl>
                                          <p:spTgt spid="3">
                                            <p:txEl>
                                              <p:pRg st="5" end="5"/>
                                            </p:txEl>
                                          </p:spTgt>
                                        </p:tgtEl>
                                      </p:cBhvr>
                                    </p:animEffect>
                                    <p:anim calcmode="lin" valueType="num">
                                      <p:cBhvr>
                                        <p:cTn id="15"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i="1" dirty="0" smtClean="0"/>
              <a:t>3.Закон сообщающихся сосудов.</a:t>
            </a:r>
            <a:endParaRPr lang="ru-RU" dirty="0"/>
          </a:p>
        </p:txBody>
      </p:sp>
      <p:sp>
        <p:nvSpPr>
          <p:cNvPr id="3" name="Содержимое 2"/>
          <p:cNvSpPr>
            <a:spLocks noGrp="1"/>
          </p:cNvSpPr>
          <p:nvPr>
            <p:ph sz="quarter" idx="1"/>
          </p:nvPr>
        </p:nvSpPr>
        <p:spPr/>
        <p:txBody>
          <a:bodyPr>
            <a:normAutofit/>
          </a:bodyPr>
          <a:lstStyle/>
          <a:p>
            <a:r>
              <a:rPr lang="ru-RU" dirty="0" smtClean="0"/>
              <a:t>Вывод формулы:</a:t>
            </a:r>
            <a:r>
              <a:rPr lang="ru-RU" b="1" dirty="0" smtClean="0"/>
              <a:t> закон сообщающихся сосудов для жидкостей с разной плотностью.</a:t>
            </a:r>
          </a:p>
          <a:p>
            <a:endParaRPr lang="ru-RU" b="1" dirty="0" smtClean="0"/>
          </a:p>
          <a:p>
            <a:endParaRPr lang="ru-RU" b="1" dirty="0" smtClean="0"/>
          </a:p>
          <a:p>
            <a:endParaRPr lang="ru-RU" b="1" dirty="0" smtClean="0"/>
          </a:p>
          <a:p>
            <a:endParaRPr lang="ru-RU" b="1" dirty="0" smtClean="0"/>
          </a:p>
          <a:p>
            <a:endParaRPr lang="ru-RU" b="1" dirty="0" smtClean="0"/>
          </a:p>
        </p:txBody>
      </p:sp>
      <p:pic>
        <p:nvPicPr>
          <p:cNvPr id="4" name="Объект 3"/>
          <p:cNvPicPr>
            <a:picLocks noGrp="1" noChangeAspect="1"/>
          </p:cNvPicPr>
          <p:nvPr/>
        </p:nvPicPr>
        <p:blipFill>
          <a:blip r:embed="rId2" cstate="print"/>
          <a:srcRect/>
          <a:stretch>
            <a:fillRect/>
          </a:stretch>
        </p:blipFill>
        <p:spPr bwMode="auto">
          <a:xfrm>
            <a:off x="6331898" y="3005758"/>
            <a:ext cx="2812102" cy="3852242"/>
          </a:xfrm>
          <a:prstGeom prst="rect">
            <a:avLst/>
          </a:prstGeom>
          <a:noFill/>
          <a:ln w="9525">
            <a:noFill/>
            <a:miter lim="800000"/>
            <a:headEnd/>
            <a:tailEnd/>
          </a:ln>
        </p:spPr>
      </p:pic>
      <p:sp>
        <p:nvSpPr>
          <p:cNvPr id="5" name="Прямоугольник 4"/>
          <p:cNvSpPr/>
          <p:nvPr/>
        </p:nvSpPr>
        <p:spPr>
          <a:xfrm>
            <a:off x="683568" y="4581128"/>
            <a:ext cx="4572000" cy="1938992"/>
          </a:xfrm>
          <a:prstGeom prst="rect">
            <a:avLst/>
          </a:prstGeom>
        </p:spPr>
        <p:txBody>
          <a:bodyPr>
            <a:spAutoFit/>
          </a:bodyPr>
          <a:lstStyle/>
          <a:p>
            <a:r>
              <a:rPr lang="ru-RU" sz="2400" b="1" dirty="0" smtClean="0"/>
              <a:t>Вывод: </a:t>
            </a:r>
            <a:r>
              <a:rPr lang="ru-RU" sz="2400" dirty="0" smtClean="0"/>
              <a:t>при </a:t>
            </a:r>
            <a:r>
              <a:rPr lang="ru-RU" sz="2400" dirty="0"/>
              <a:t>равенстве давлений высота столба жидкости с большей плотностью будет меньше высоты столба жидкости с меньшей плотностью.</a:t>
            </a:r>
          </a:p>
        </p:txBody>
      </p:sp>
    </p:spTree>
  </p:cSld>
  <p:clrMapOvr>
    <a:masterClrMapping/>
  </p:clrMapOvr>
  <p:transition>
    <p:pull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5" presetClass="entr" presetSubtype="10" fill="hold"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checkerboard(across)">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7" presetClass="entr" presetSubtype="0" fill="hold" grpId="0" nodeType="clickEffect">
                                  <p:stCondLst>
                                    <p:cond delay="0"/>
                                  </p:stCondLst>
                                  <p:iterate type="lt">
                                    <p:tmPct val="50000"/>
                                  </p:iterate>
                                  <p:childTnLst>
                                    <p:set>
                                      <p:cBhvr>
                                        <p:cTn id="16" dur="1" fill="hold">
                                          <p:stCondLst>
                                            <p:cond delay="0"/>
                                          </p:stCondLst>
                                        </p:cTn>
                                        <p:tgtEl>
                                          <p:spTgt spid="5"/>
                                        </p:tgtEl>
                                        <p:attrNameLst>
                                          <p:attrName>style.visibility</p:attrName>
                                        </p:attrNameLst>
                                      </p:cBhvr>
                                      <p:to>
                                        <p:strVal val="visible"/>
                                      </p:to>
                                    </p:set>
                                    <p:anim calcmode="discrete" valueType="clr">
                                      <p:cBhvr override="childStyle">
                                        <p:cTn id="17" dur="80"/>
                                        <p:tgtEl>
                                          <p:spTgt spid="5"/>
                                        </p:tgtEl>
                                        <p:attrNameLst>
                                          <p:attrName>style.color</p:attrName>
                                        </p:attrNameLst>
                                      </p:cBhvr>
                                      <p:tavLst>
                                        <p:tav tm="0">
                                          <p:val>
                                            <p:clrVal>
                                              <a:schemeClr val="accent2"/>
                                            </p:clrVal>
                                          </p:val>
                                        </p:tav>
                                        <p:tav tm="50000">
                                          <p:val>
                                            <p:clrVal>
                                              <a:schemeClr val="hlink"/>
                                            </p:clrVal>
                                          </p:val>
                                        </p:tav>
                                      </p:tavLst>
                                    </p:anim>
                                    <p:anim calcmode="discrete" valueType="clr">
                                      <p:cBhvr>
                                        <p:cTn id="18" dur="80"/>
                                        <p:tgtEl>
                                          <p:spTgt spid="5"/>
                                        </p:tgtEl>
                                        <p:attrNameLst>
                                          <p:attrName>fillcolor</p:attrName>
                                        </p:attrNameLst>
                                      </p:cBhvr>
                                      <p:tavLst>
                                        <p:tav tm="0">
                                          <p:val>
                                            <p:clrVal>
                                              <a:schemeClr val="accent2"/>
                                            </p:clrVal>
                                          </p:val>
                                        </p:tav>
                                        <p:tav tm="50000">
                                          <p:val>
                                            <p:clrVal>
                                              <a:schemeClr val="hlink"/>
                                            </p:clrVal>
                                          </p:val>
                                        </p:tav>
                                      </p:tavLst>
                                    </p:anim>
                                    <p:set>
                                      <p:cBhvr>
                                        <p:cTn id="19" dur="80"/>
                                        <p:tgtEl>
                                          <p:spTgt spid="5"/>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i="1" dirty="0" smtClean="0"/>
              <a:t>4.Применение сообщающихся сосудов.</a:t>
            </a:r>
            <a:endParaRPr lang="ru-RU" dirty="0"/>
          </a:p>
        </p:txBody>
      </p:sp>
      <p:sp>
        <p:nvSpPr>
          <p:cNvPr id="3" name="Содержимое 2"/>
          <p:cNvSpPr>
            <a:spLocks noGrp="1"/>
          </p:cNvSpPr>
          <p:nvPr>
            <p:ph idx="1"/>
          </p:nvPr>
        </p:nvSpPr>
        <p:spPr>
          <a:xfrm>
            <a:off x="457200" y="1600201"/>
            <a:ext cx="8229600" cy="1756792"/>
          </a:xfrm>
        </p:spPr>
        <p:txBody>
          <a:bodyPr/>
          <a:lstStyle/>
          <a:p>
            <a:r>
              <a:rPr lang="ru-RU" dirty="0" smtClean="0"/>
              <a:t>Работа с учебником. (с.120 – 121)</a:t>
            </a:r>
          </a:p>
          <a:p>
            <a:r>
              <a:rPr lang="ru-RU" dirty="0" smtClean="0"/>
              <a:t>Задание: пользуясь текстом учебника, заполните таблицу.</a:t>
            </a:r>
          </a:p>
          <a:p>
            <a:endParaRPr lang="ru-RU" dirty="0"/>
          </a:p>
        </p:txBody>
      </p:sp>
      <p:graphicFrame>
        <p:nvGraphicFramePr>
          <p:cNvPr id="4" name="Таблица 3"/>
          <p:cNvGraphicFramePr>
            <a:graphicFrameLocks noGrp="1"/>
          </p:cNvGraphicFramePr>
          <p:nvPr/>
        </p:nvGraphicFramePr>
        <p:xfrm>
          <a:off x="755576" y="3717032"/>
          <a:ext cx="7416824" cy="1656183"/>
        </p:xfrm>
        <a:graphic>
          <a:graphicData uri="http://schemas.openxmlformats.org/drawingml/2006/table">
            <a:tbl>
              <a:tblPr>
                <a:tableStyleId>{3C2FFA5D-87B4-456A-9821-1D502468CF0F}</a:tableStyleId>
              </a:tblPr>
              <a:tblGrid>
                <a:gridCol w="3708412"/>
                <a:gridCol w="3708412"/>
              </a:tblGrid>
              <a:tr h="452750">
                <a:tc gridSpan="2">
                  <a:txBody>
                    <a:bodyPr/>
                    <a:lstStyle/>
                    <a:p>
                      <a:pPr algn="ctr">
                        <a:spcAft>
                          <a:spcPts val="0"/>
                        </a:spcAft>
                      </a:pPr>
                      <a:r>
                        <a:rPr lang="ru-RU" sz="2800"/>
                        <a:t>Примеры сообщающих сосудов</a:t>
                      </a:r>
                      <a:endParaRPr lang="ru-RU" sz="2800">
                        <a:latin typeface="Times New Roman"/>
                        <a:ea typeface="Times New Roman"/>
                      </a:endParaRPr>
                    </a:p>
                  </a:txBody>
                  <a:tcPr marL="68580" marR="68580" marT="0" marB="0"/>
                </a:tc>
                <a:tc hMerge="1">
                  <a:txBody>
                    <a:bodyPr/>
                    <a:lstStyle/>
                    <a:p>
                      <a:endParaRPr lang="ru-RU"/>
                    </a:p>
                  </a:txBody>
                  <a:tcPr/>
                </a:tc>
              </a:tr>
              <a:tr h="750683">
                <a:tc>
                  <a:txBody>
                    <a:bodyPr/>
                    <a:lstStyle/>
                    <a:p>
                      <a:pPr algn="ctr">
                        <a:spcAft>
                          <a:spcPts val="0"/>
                        </a:spcAft>
                      </a:pPr>
                      <a:r>
                        <a:rPr lang="ru-RU" sz="2800"/>
                        <a:t>Из текста учебника</a:t>
                      </a:r>
                      <a:endParaRPr lang="ru-RU" sz="2800">
                        <a:latin typeface="Times New Roman"/>
                        <a:ea typeface="Times New Roman"/>
                      </a:endParaRPr>
                    </a:p>
                  </a:txBody>
                  <a:tcPr marL="68580" marR="68580" marT="0" marB="0"/>
                </a:tc>
                <a:tc>
                  <a:txBody>
                    <a:bodyPr/>
                    <a:lstStyle/>
                    <a:p>
                      <a:pPr algn="ctr">
                        <a:spcAft>
                          <a:spcPts val="0"/>
                        </a:spcAft>
                      </a:pPr>
                      <a:r>
                        <a:rPr lang="ru-RU" sz="2800"/>
                        <a:t>Свои примеры</a:t>
                      </a:r>
                      <a:endParaRPr lang="ru-RU" sz="2800">
                        <a:latin typeface="Times New Roman"/>
                        <a:ea typeface="Times New Roman"/>
                      </a:endParaRPr>
                    </a:p>
                  </a:txBody>
                  <a:tcPr marL="68580" marR="68580" marT="0" marB="0"/>
                </a:tc>
              </a:tr>
              <a:tr h="452750">
                <a:tc>
                  <a:txBody>
                    <a:bodyPr/>
                    <a:lstStyle/>
                    <a:p>
                      <a:pPr algn="ctr">
                        <a:spcAft>
                          <a:spcPts val="0"/>
                        </a:spcAft>
                      </a:pPr>
                      <a:r>
                        <a:rPr lang="ru-RU" sz="2800"/>
                        <a:t>...</a:t>
                      </a:r>
                      <a:endParaRPr lang="ru-RU" sz="2800">
                        <a:latin typeface="Times New Roman"/>
                        <a:ea typeface="Times New Roman"/>
                      </a:endParaRPr>
                    </a:p>
                  </a:txBody>
                  <a:tcPr marL="68580" marR="68580" marT="0" marB="0"/>
                </a:tc>
                <a:tc>
                  <a:txBody>
                    <a:bodyPr/>
                    <a:lstStyle/>
                    <a:p>
                      <a:pPr algn="ctr">
                        <a:spcAft>
                          <a:spcPts val="0"/>
                        </a:spcAft>
                      </a:pPr>
                      <a:r>
                        <a:rPr lang="ru-RU" sz="2800" dirty="0"/>
                        <a:t>…</a:t>
                      </a:r>
                      <a:endParaRPr lang="ru-RU" sz="2800" dirty="0">
                        <a:latin typeface="Times New Roman"/>
                        <a:ea typeface="Times New Roman"/>
                      </a:endParaRPr>
                    </a:p>
                  </a:txBody>
                  <a:tcPr marL="68580" marR="68580" marT="0" marB="0"/>
                </a:tc>
              </a:tr>
            </a:tbl>
          </a:graphicData>
        </a:graphic>
      </p:graphicFrame>
    </p:spTree>
  </p:cSld>
  <p:clrMapOvr>
    <a:masterClrMapping/>
  </p:clrMapOvr>
  <p:transition>
    <p:dissolv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539552" y="332656"/>
            <a:ext cx="8229600" cy="4525963"/>
          </a:xfrm>
        </p:spPr>
        <p:txBody>
          <a:bodyPr/>
          <a:lstStyle/>
          <a:p>
            <a:r>
              <a:rPr lang="ru-RU" b="1" dirty="0"/>
              <a:t>родники</a:t>
            </a:r>
          </a:p>
        </p:txBody>
      </p:sp>
      <p:pic>
        <p:nvPicPr>
          <p:cNvPr id="8194" name="Picture 2" descr="http://perego-shop.ru/gallery/images/472275_risunok-rodnik.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19672" y="1340768"/>
            <a:ext cx="7105152" cy="46805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36755395"/>
      </p:ext>
    </p:extLst>
  </p:cSld>
  <p:clrMapOvr>
    <a:masterClrMapping/>
  </p:clrMapOvr>
  <p:transition>
    <p:wipe di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95536" y="445938"/>
            <a:ext cx="8229600" cy="4525963"/>
          </a:xfrm>
        </p:spPr>
        <p:txBody>
          <a:bodyPr/>
          <a:lstStyle/>
          <a:p>
            <a:r>
              <a:rPr lang="ru-RU" b="1" dirty="0"/>
              <a:t>артезианские колодцы</a:t>
            </a:r>
            <a:endParaRPr lang="ru-RU" dirty="0"/>
          </a:p>
        </p:txBody>
      </p:sp>
      <p:pic>
        <p:nvPicPr>
          <p:cNvPr id="9218" name="Picture 2" descr="http://s0alex.ru/img2/ab1-368.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82750" y="1469747"/>
            <a:ext cx="2965113" cy="2075580"/>
          </a:xfrm>
          <a:prstGeom prst="rect">
            <a:avLst/>
          </a:prstGeom>
          <a:noFill/>
          <a:extLst>
            <a:ext uri="{909E8E84-426E-40DD-AFC4-6F175D3DCCD1}">
              <a14:hiddenFill xmlns:a14="http://schemas.microsoft.com/office/drawing/2010/main">
                <a:solidFill>
                  <a:srgbClr val="FFFFFF"/>
                </a:solidFill>
              </a14:hiddenFill>
            </a:ext>
          </a:extLst>
        </p:spPr>
      </p:pic>
      <p:pic>
        <p:nvPicPr>
          <p:cNvPr id="9220" name="Picture 4" descr="http://vodakanazer.ru/wp-content/uploads/2016/07/gruntovie-vodi-urovni-zaleganiya-i-vozmojnii-vred.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47886" y="2780928"/>
            <a:ext cx="5200577" cy="3744416"/>
          </a:xfrm>
          <a:prstGeom prst="rect">
            <a:avLst/>
          </a:prstGeom>
          <a:noFill/>
          <a:extLst>
            <a:ext uri="{909E8E84-426E-40DD-AFC4-6F175D3DCCD1}">
              <a14:hiddenFill xmlns:a14="http://schemas.microsoft.com/office/drawing/2010/main">
                <a:solidFill>
                  <a:srgbClr val="FFFFFF"/>
                </a:solidFill>
              </a14:hiddenFill>
            </a:ext>
          </a:extLst>
        </p:spPr>
      </p:pic>
      <p:sp>
        <p:nvSpPr>
          <p:cNvPr id="4" name="Заголовок 3"/>
          <p:cNvSpPr>
            <a:spLocks noGrp="1"/>
          </p:cNvSpPr>
          <p:nvPr>
            <p:ph type="title"/>
          </p:nvPr>
        </p:nvSpPr>
        <p:spPr/>
        <p:txBody>
          <a:bodyPr/>
          <a:lstStyle/>
          <a:p>
            <a:endParaRPr lang="ru-RU"/>
          </a:p>
        </p:txBody>
      </p:sp>
      <p:sp>
        <p:nvSpPr>
          <p:cNvPr id="6" name="TextBox 5"/>
          <p:cNvSpPr txBox="1"/>
          <p:nvPr/>
        </p:nvSpPr>
        <p:spPr>
          <a:xfrm>
            <a:off x="323528" y="4221088"/>
            <a:ext cx="2448272" cy="923330"/>
          </a:xfrm>
          <a:prstGeom prst="rect">
            <a:avLst/>
          </a:prstGeom>
          <a:noFill/>
        </p:spPr>
        <p:txBody>
          <a:bodyPr wrap="square" rtlCol="0">
            <a:spAutoFit/>
          </a:bodyPr>
          <a:lstStyle/>
          <a:p>
            <a:r>
              <a:rPr lang="ru-RU" dirty="0" smtClean="0"/>
              <a:t>Впервые появились во Франции в провинции </a:t>
            </a:r>
            <a:r>
              <a:rPr lang="ru-RU" dirty="0" err="1" smtClean="0"/>
              <a:t>Артуа</a:t>
            </a:r>
            <a:r>
              <a:rPr lang="ru-RU" dirty="0" smtClean="0"/>
              <a:t>.</a:t>
            </a:r>
            <a:endParaRPr lang="ru-RU" dirty="0"/>
          </a:p>
        </p:txBody>
      </p:sp>
    </p:spTree>
    <p:extLst>
      <p:ext uri="{BB962C8B-B14F-4D97-AF65-F5344CB8AC3E}">
        <p14:creationId xmlns:p14="http://schemas.microsoft.com/office/powerpoint/2010/main" val="89130032"/>
      </p:ext>
    </p:extLst>
  </p:cSld>
  <p:clrMapOvr>
    <a:masterClrMapping/>
  </p:clrMapOvr>
  <p:transition>
    <p:wip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95536" y="260648"/>
            <a:ext cx="8435280" cy="4997152"/>
          </a:xfrm>
        </p:spPr>
        <p:txBody>
          <a:bodyPr>
            <a:normAutofit/>
          </a:bodyPr>
          <a:lstStyle/>
          <a:p>
            <a:r>
              <a:rPr lang="ru-RU" b="1" dirty="0"/>
              <a:t>водоснабжения жилых </a:t>
            </a:r>
            <a:r>
              <a:rPr lang="ru-RU" b="1" dirty="0" smtClean="0"/>
              <a:t>домов</a:t>
            </a:r>
          </a:p>
          <a:p>
            <a:r>
              <a:rPr lang="ru-RU" sz="2400" dirty="0"/>
              <a:t>Насосная станция закачивает воду в водонапорную башню, которая выше самого высокого дома. Из резервуара, который находится в водонапорной башне, по подземным трубам вода попадает в водопроводы домов, где стремится подняться на такую же высоту, на которой находится резервуар водонапорной башни.</a:t>
            </a:r>
          </a:p>
        </p:txBody>
      </p:sp>
      <p:pic>
        <p:nvPicPr>
          <p:cNvPr id="7170" name="Picture 2" descr="ternis.bmp"/>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051720" y="3528543"/>
            <a:ext cx="4896544" cy="3065160"/>
          </a:xfrm>
          <a:prstGeom prst="rect">
            <a:avLst/>
          </a:prstGeom>
          <a:noFill/>
          <a:extLst>
            <a:ext uri="{909E8E84-426E-40DD-AFC4-6F175D3DCCD1}">
              <a14:hiddenFill xmlns:a14="http://schemas.microsoft.com/office/drawing/2010/main">
                <a:solidFill>
                  <a:srgbClr val="FFFFFF"/>
                </a:solidFill>
              </a14:hiddenFill>
            </a:ext>
          </a:extLst>
        </p:spPr>
      </p:pic>
      <p:sp>
        <p:nvSpPr>
          <p:cNvPr id="4" name="Заголовок 3"/>
          <p:cNvSpPr>
            <a:spLocks noGrp="1"/>
          </p:cNvSpPr>
          <p:nvPr>
            <p:ph type="title"/>
          </p:nvPr>
        </p:nvSpPr>
        <p:spPr/>
        <p:txBody>
          <a:bodyPr/>
          <a:lstStyle/>
          <a:p>
            <a:endParaRPr lang="ru-RU"/>
          </a:p>
        </p:txBody>
      </p:sp>
    </p:spTree>
    <p:extLst>
      <p:ext uri="{BB962C8B-B14F-4D97-AF65-F5344CB8AC3E}">
        <p14:creationId xmlns:p14="http://schemas.microsoft.com/office/powerpoint/2010/main" val="89130032"/>
      </p:ext>
    </p:extLst>
  </p:cSld>
  <p:clrMapOvr>
    <a:masterClrMapping/>
  </p:clrMapOvr>
  <p:transition>
    <p:wipe dir="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95536" y="188640"/>
            <a:ext cx="5873840" cy="6552728"/>
          </a:xfrm>
        </p:spPr>
        <p:txBody>
          <a:bodyPr>
            <a:normAutofit fontScale="55000" lnSpcReduction="20000"/>
          </a:bodyPr>
          <a:lstStyle/>
          <a:p>
            <a:r>
              <a:rPr lang="ru-RU" sz="6700" dirty="0" smtClean="0"/>
              <a:t>в </a:t>
            </a:r>
            <a:r>
              <a:rPr lang="ru-RU" sz="6700" b="1" dirty="0" smtClean="0"/>
              <a:t>системе шлюзов</a:t>
            </a:r>
          </a:p>
          <a:p>
            <a:r>
              <a:rPr lang="ru-RU" dirty="0" smtClean="0"/>
              <a:t>каналы, которые соединяют водоём с высоким уровнем воды с водоёмом с более низким уровнем воды.</a:t>
            </a:r>
          </a:p>
          <a:p>
            <a:r>
              <a:rPr lang="ru-RU" dirty="0"/>
              <a:t> </a:t>
            </a:r>
          </a:p>
          <a:p>
            <a:r>
              <a:rPr lang="ru-RU" dirty="0"/>
              <a:t>Панамский канал соединяет Панамский залив в Тихом океане с Атлантическим океаном. Уровень воды в Атлантическом океане выше, чем в Тихом океане, поэтому в канале возведены шлюзы. Два шлюза ограничивают небольшой участок канала. Если корабль отправляется вниз, то медленно открывается верхний шлюз, и пространство между шлюзами заполняется водой. Корабль проходит мимо шлюза, и верхний шлюз закрывается. Затем медленно открывается нижний шлюз. Вода вытекает, и уровень воды понижается до уровня, находящегося за нижним шлюзом. Корабль может продолжать путь.</a:t>
            </a:r>
          </a:p>
          <a:p>
            <a:r>
              <a:rPr lang="ru-RU" dirty="0"/>
              <a:t> </a:t>
            </a:r>
          </a:p>
          <a:p>
            <a:r>
              <a:rPr lang="ru-RU" i="1" dirty="0"/>
              <a:t>Строительство Панамского канала стало одним из величайших и сложных строительных проектов, которые когда-то возводил человек. Благодаря ему морской путь из Нью-Йорка в </a:t>
            </a:r>
            <a:r>
              <a:rPr lang="ru-RU" i="1" dirty="0" err="1"/>
              <a:t>Санфранциско</a:t>
            </a:r>
            <a:r>
              <a:rPr lang="ru-RU" i="1" dirty="0"/>
              <a:t> сократился с 22500 км до 9500 км.</a:t>
            </a:r>
            <a:endParaRPr lang="ru-RU" dirty="0"/>
          </a:p>
          <a:p>
            <a:r>
              <a:rPr lang="ru-RU" dirty="0" smtClean="0"/>
              <a:t> </a:t>
            </a:r>
            <a:endParaRPr lang="ru-RU" dirty="0"/>
          </a:p>
        </p:txBody>
      </p:sp>
      <p:pic>
        <p:nvPicPr>
          <p:cNvPr id="614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269376" y="1412776"/>
            <a:ext cx="2857500" cy="4629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9130032"/>
      </p:ext>
    </p:extLst>
  </p:cSld>
  <p:clrMapOvr>
    <a:masterClrMapping/>
  </p:clrMapOvr>
  <p:transition>
    <p:wipe dir="u"/>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51520" y="692696"/>
            <a:ext cx="5122912" cy="4525963"/>
          </a:xfrm>
        </p:spPr>
        <p:txBody>
          <a:bodyPr>
            <a:normAutofit fontScale="92500"/>
          </a:bodyPr>
          <a:lstStyle/>
          <a:p>
            <a:r>
              <a:rPr lang="ru-RU" b="1" dirty="0"/>
              <a:t>гидравлический пресс</a:t>
            </a:r>
            <a:r>
              <a:rPr lang="ru-RU" dirty="0"/>
              <a:t> (домкрат</a:t>
            </a:r>
            <a:r>
              <a:rPr lang="ru-RU" dirty="0" smtClean="0"/>
              <a:t>)</a:t>
            </a:r>
          </a:p>
          <a:p>
            <a:r>
              <a:rPr lang="ru-RU" sz="2400" dirty="0"/>
              <a:t>Он состоит из двух соединённых цилиндров: один узкий, а другой широкий. Цилиндры заполнены маслом. При нажатии на поршень узкого цилиндра, больший цилиндр получает во столько раз большее давление, чем приложенное, во сколько раз площадь большего поршня больше площади меньшего поршня. </a:t>
            </a:r>
          </a:p>
        </p:txBody>
      </p:sp>
      <p:pic>
        <p:nvPicPr>
          <p:cNvPr id="5122" name="Picture 2" descr="bb28b43b-7826-4cfa-bf62-da403c2ceb67.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181600" y="1556792"/>
            <a:ext cx="3962400" cy="3409951"/>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3995936" y="5805264"/>
            <a:ext cx="4572000" cy="923330"/>
          </a:xfrm>
          <a:prstGeom prst="rect">
            <a:avLst/>
          </a:prstGeom>
        </p:spPr>
        <p:txBody>
          <a:bodyPr>
            <a:spAutoFit/>
          </a:bodyPr>
          <a:lstStyle/>
          <a:p>
            <a:r>
              <a:rPr lang="ru-RU" dirty="0"/>
              <a:t>Таким образом, человек одной рукой может поднять автомашину.</a:t>
            </a:r>
          </a:p>
          <a:p>
            <a:r>
              <a:rPr lang="ru-RU" dirty="0"/>
              <a:t> </a:t>
            </a:r>
          </a:p>
        </p:txBody>
      </p:sp>
      <p:sp>
        <p:nvSpPr>
          <p:cNvPr id="5" name="Заголовок 4"/>
          <p:cNvSpPr>
            <a:spLocks noGrp="1"/>
          </p:cNvSpPr>
          <p:nvPr>
            <p:ph type="title"/>
          </p:nvPr>
        </p:nvSpPr>
        <p:spPr/>
        <p:txBody>
          <a:bodyPr/>
          <a:lstStyle/>
          <a:p>
            <a:endParaRPr lang="ru-RU"/>
          </a:p>
        </p:txBody>
      </p:sp>
    </p:spTree>
    <p:extLst>
      <p:ext uri="{BB962C8B-B14F-4D97-AF65-F5344CB8AC3E}">
        <p14:creationId xmlns:p14="http://schemas.microsoft.com/office/powerpoint/2010/main" val="4192976848"/>
      </p:ext>
    </p:extLst>
  </p:cSld>
  <p:clrMapOvr>
    <a:masterClrMapping/>
  </p:clrMapOvr>
  <p:transition>
    <p:split/>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79512" y="332656"/>
            <a:ext cx="8229600" cy="4525963"/>
          </a:xfrm>
        </p:spPr>
        <p:txBody>
          <a:bodyPr>
            <a:normAutofit/>
          </a:bodyPr>
          <a:lstStyle/>
          <a:p>
            <a:r>
              <a:rPr lang="ru-RU" b="1" dirty="0" smtClean="0"/>
              <a:t>Уровень</a:t>
            </a:r>
          </a:p>
          <a:p>
            <a:r>
              <a:rPr lang="ru-RU" sz="2400" dirty="0"/>
              <a:t>Уровень — приспособление, при помощи которого можно определить горизонтальную поверхность</a:t>
            </a:r>
            <a:r>
              <a:rPr lang="ru-RU" sz="2400" dirty="0" smtClean="0"/>
              <a:t>.</a:t>
            </a:r>
          </a:p>
          <a:p>
            <a:r>
              <a:rPr lang="ru-RU" sz="2400" dirty="0"/>
              <a:t>Уровень состоит из изогнутой трубочки</a:t>
            </a:r>
            <a:r>
              <a:rPr lang="ru-RU" sz="2400" i="1" dirty="0"/>
              <a:t>,</a:t>
            </a:r>
            <a:r>
              <a:rPr lang="ru-RU" sz="2400" dirty="0"/>
              <a:t> которая не полностью заполнена спиртом, а в ней оставлено немного воздуха. На горизонтальной поверхности пузырёк воздуха останавливается в середине трубочки</a:t>
            </a:r>
            <a:r>
              <a:rPr lang="ru-RU" sz="2400" dirty="0" smtClean="0"/>
              <a:t>.</a:t>
            </a:r>
            <a:endParaRPr lang="ru-RU" sz="2400" b="1" dirty="0"/>
          </a:p>
        </p:txBody>
      </p:sp>
      <p:pic>
        <p:nvPicPr>
          <p:cNvPr id="409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627783" y="3501008"/>
            <a:ext cx="4703585" cy="302542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Заголовок 4"/>
          <p:cNvSpPr>
            <a:spLocks noGrp="1"/>
          </p:cNvSpPr>
          <p:nvPr>
            <p:ph type="title"/>
          </p:nvPr>
        </p:nvSpPr>
        <p:spPr/>
        <p:txBody>
          <a:bodyPr/>
          <a:lstStyle/>
          <a:p>
            <a:endParaRPr lang="ru-RU"/>
          </a:p>
        </p:txBody>
      </p:sp>
    </p:spTree>
    <p:extLst>
      <p:ext uri="{BB962C8B-B14F-4D97-AF65-F5344CB8AC3E}">
        <p14:creationId xmlns:p14="http://schemas.microsoft.com/office/powerpoint/2010/main" val="279236263"/>
      </p:ext>
    </p:extLst>
  </p:cSld>
  <p:clrMapOvr>
    <a:masterClrMapping/>
  </p:clrMapOvr>
  <p:transition>
    <p:wip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7" name="Объект 3"/>
          <p:cNvPicPr>
            <a:picLocks noGrp="1" noChangeAspect="1"/>
          </p:cNvPicPr>
          <p:nvPr>
            <p:ph idx="1"/>
          </p:nvPr>
        </p:nvPicPr>
        <p:blipFill>
          <a:blip r:embed="rId2" cstate="print"/>
          <a:srcRect/>
          <a:stretch>
            <a:fillRect/>
          </a:stretch>
        </p:blipFill>
        <p:spPr>
          <a:xfrm>
            <a:off x="4127764" y="2276872"/>
            <a:ext cx="4033838" cy="2519363"/>
          </a:xfrm>
        </p:spPr>
      </p:pic>
      <p:sp>
        <p:nvSpPr>
          <p:cNvPr id="19458" name="Заголовок 2"/>
          <p:cNvSpPr>
            <a:spLocks noGrp="1"/>
          </p:cNvSpPr>
          <p:nvPr>
            <p:ph type="title"/>
          </p:nvPr>
        </p:nvSpPr>
        <p:spPr/>
        <p:txBody>
          <a:bodyPr/>
          <a:lstStyle/>
          <a:p>
            <a:r>
              <a:rPr lang="ru-RU" smtClean="0">
                <a:latin typeface="Arial" charset="0"/>
              </a:rPr>
              <a:t>«</a:t>
            </a:r>
            <a:r>
              <a:rPr lang="ru-RU" smtClean="0"/>
              <a:t>Неиссякаемая чаша</a:t>
            </a:r>
            <a:r>
              <a:rPr lang="ru-RU" smtClean="0">
                <a:latin typeface="Arial" charset="0"/>
              </a:rPr>
              <a:t>»</a:t>
            </a:r>
          </a:p>
        </p:txBody>
      </p:sp>
      <p:pic>
        <p:nvPicPr>
          <p:cNvPr id="19459" name="Рисунок 4"/>
          <p:cNvPicPr>
            <a:picLocks noChangeAspect="1"/>
          </p:cNvPicPr>
          <p:nvPr/>
        </p:nvPicPr>
        <p:blipFill>
          <a:blip r:embed="rId3" cstate="print"/>
          <a:srcRect/>
          <a:stretch>
            <a:fillRect/>
          </a:stretch>
        </p:blipFill>
        <p:spPr bwMode="auto">
          <a:xfrm>
            <a:off x="4139952" y="1268760"/>
            <a:ext cx="3682554" cy="1126547"/>
          </a:xfrm>
          <a:prstGeom prst="rect">
            <a:avLst/>
          </a:prstGeom>
          <a:noFill/>
          <a:ln w="9525">
            <a:noFill/>
            <a:miter lim="800000"/>
            <a:headEnd/>
            <a:tailEnd/>
          </a:ln>
        </p:spPr>
      </p:pic>
      <p:sp>
        <p:nvSpPr>
          <p:cNvPr id="19462" name="Text Box 6"/>
          <p:cNvSpPr txBox="1">
            <a:spLocks noChangeArrowheads="1"/>
          </p:cNvSpPr>
          <p:nvPr/>
        </p:nvSpPr>
        <p:spPr bwMode="auto">
          <a:xfrm>
            <a:off x="374653" y="1268760"/>
            <a:ext cx="3311525" cy="3139321"/>
          </a:xfrm>
          <a:prstGeom prst="rect">
            <a:avLst/>
          </a:prstGeom>
          <a:noFill/>
          <a:ln w="9525">
            <a:noFill/>
            <a:miter lim="800000"/>
            <a:headEnd/>
            <a:tailEnd/>
          </a:ln>
          <a:effectLst/>
        </p:spPr>
        <p:txBody>
          <a:bodyPr>
            <a:spAutoFit/>
          </a:bodyPr>
          <a:lstStyle/>
          <a:p>
            <a:pPr>
              <a:spcBef>
                <a:spcPct val="50000"/>
              </a:spcBef>
            </a:pPr>
            <a:r>
              <a:rPr lang="ru-RU" dirty="0"/>
              <a:t>Закон сообщающихся сосудов  использовали и жрецы Древнего Египта для демонстрации своих «чудес», и древние греки. В одном из древнегреческих храмов, например, находилась «неиссякаемая» чаша А, наполненная </a:t>
            </a:r>
            <a:r>
              <a:rPr lang="ru-RU" dirty="0" smtClean="0"/>
              <a:t>водой. </a:t>
            </a:r>
            <a:r>
              <a:rPr lang="ru-RU" dirty="0"/>
              <a:t>Люди постоянно черпали из нее воду, но ее уровень не понижался. </a:t>
            </a:r>
          </a:p>
        </p:txBody>
      </p:sp>
      <p:sp>
        <p:nvSpPr>
          <p:cNvPr id="2" name="Прямоугольник 1"/>
          <p:cNvSpPr/>
          <p:nvPr/>
        </p:nvSpPr>
        <p:spPr>
          <a:xfrm>
            <a:off x="402896" y="4869160"/>
            <a:ext cx="8417575" cy="1477328"/>
          </a:xfrm>
          <a:prstGeom prst="rect">
            <a:avLst/>
          </a:prstGeom>
        </p:spPr>
        <p:txBody>
          <a:bodyPr wrap="square">
            <a:spAutoFit/>
          </a:bodyPr>
          <a:lstStyle/>
          <a:p>
            <a:r>
              <a:rPr lang="ru-RU" dirty="0">
                <a:latin typeface="Arial" charset="0"/>
              </a:rPr>
              <a:t>Это в народе считалось чудом. А ведь там было два сообщающихся сосуда: один на виду – «неиссякаемая» чаша, а за стеной, невидимый для посетителей, второй сосуд – большой бак В с водой. Он-то и соединялся с чашей спрятанной под полом трубой С, и подпитывал ее, как только уровень воды в ней понижался. </a:t>
            </a:r>
            <a:endParaRPr lang="ru-RU" dirty="0"/>
          </a:p>
        </p:txBody>
      </p:sp>
    </p:spTree>
    <p:extLst>
      <p:ext uri="{BB962C8B-B14F-4D97-AF65-F5344CB8AC3E}">
        <p14:creationId xmlns:p14="http://schemas.microsoft.com/office/powerpoint/2010/main" val="1076273658"/>
      </p:ext>
    </p:extLst>
  </p:cSld>
  <p:clrMapOvr>
    <a:masterClrMapping/>
  </p:clrMapOvr>
  <p:transition spd="med">
    <p:push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1403648" y="2996952"/>
            <a:ext cx="6400800" cy="1752600"/>
          </a:xfrm>
        </p:spPr>
        <p:txBody>
          <a:bodyPr>
            <a:normAutofit/>
          </a:bodyPr>
          <a:lstStyle/>
          <a:p>
            <a:r>
              <a:rPr lang="ru-RU" i="1" dirty="0" smtClean="0">
                <a:solidFill>
                  <a:schemeClr val="tx1"/>
                </a:solidFill>
              </a:rPr>
              <a:t>Мы сюда пришли учиться,</a:t>
            </a:r>
            <a:br>
              <a:rPr lang="ru-RU" i="1" dirty="0" smtClean="0">
                <a:solidFill>
                  <a:schemeClr val="tx1"/>
                </a:solidFill>
              </a:rPr>
            </a:br>
            <a:r>
              <a:rPr lang="ru-RU" i="1" dirty="0" smtClean="0">
                <a:solidFill>
                  <a:schemeClr val="tx1"/>
                </a:solidFill>
              </a:rPr>
              <a:t>Не лениться, а трудиться.</a:t>
            </a:r>
            <a:br>
              <a:rPr lang="ru-RU" i="1" dirty="0" smtClean="0">
                <a:solidFill>
                  <a:schemeClr val="tx1"/>
                </a:solidFill>
              </a:rPr>
            </a:br>
            <a:r>
              <a:rPr lang="ru-RU" i="1" dirty="0" smtClean="0">
                <a:solidFill>
                  <a:schemeClr val="tx1"/>
                </a:solidFill>
              </a:rPr>
              <a:t>Работаем старательно,</a:t>
            </a:r>
            <a:br>
              <a:rPr lang="ru-RU" i="1" dirty="0" smtClean="0">
                <a:solidFill>
                  <a:schemeClr val="tx1"/>
                </a:solidFill>
              </a:rPr>
            </a:br>
            <a:r>
              <a:rPr lang="ru-RU" i="1" dirty="0" smtClean="0">
                <a:solidFill>
                  <a:schemeClr val="tx1"/>
                </a:solidFill>
              </a:rPr>
              <a:t>Слушаем внимательно.</a:t>
            </a:r>
            <a:endParaRPr lang="ru-RU" dirty="0" smtClean="0">
              <a:solidFill>
                <a:schemeClr val="tx1"/>
              </a:solidFill>
            </a:endParaRPr>
          </a:p>
          <a:p>
            <a:endParaRPr lang="ru-RU" dirty="0"/>
          </a:p>
        </p:txBody>
      </p:sp>
    </p:spTree>
  </p:cSld>
  <p:clrMapOvr>
    <a:masterClrMapping/>
  </p:clrMapOvr>
  <p:transition>
    <p:wipe dir="d"/>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0623" y="116632"/>
            <a:ext cx="8229600" cy="4525963"/>
          </a:xfrm>
        </p:spPr>
        <p:txBody>
          <a:bodyPr/>
          <a:lstStyle/>
          <a:p>
            <a:r>
              <a:rPr lang="ru-RU" b="1" dirty="0" smtClean="0"/>
              <a:t>Фонтан</a:t>
            </a:r>
          </a:p>
          <a:p>
            <a:r>
              <a:rPr lang="ru-RU" sz="2000" dirty="0"/>
              <a:t>Если бак с водой находится выше отверстия присоединенного к нему шланга или трубы, то вода из отверстия будет бить вверх. И тем сильнее, чем больше разность уровней воды в баке и у отверстия. </a:t>
            </a:r>
          </a:p>
          <a:p>
            <a:endParaRPr lang="ru-RU" b="1" dirty="0"/>
          </a:p>
        </p:txBody>
      </p:sp>
      <p:pic>
        <p:nvPicPr>
          <p:cNvPr id="10242" name="Picture 2" descr="http://desnyanka.ru/ardzon/files/v-bryanske-startuet-podgotovka-ko-dnyu-goroda-3439-3439.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9512" y="1772816"/>
            <a:ext cx="5715000" cy="38100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683568" y="5828982"/>
            <a:ext cx="4248472" cy="523220"/>
          </a:xfrm>
          <a:prstGeom prst="rect">
            <a:avLst/>
          </a:prstGeom>
          <a:noFill/>
        </p:spPr>
        <p:txBody>
          <a:bodyPr wrap="square" rtlCol="0">
            <a:spAutoFit/>
          </a:bodyPr>
          <a:lstStyle/>
          <a:p>
            <a:r>
              <a:rPr lang="ru-RU" sz="2800" b="1" dirty="0" smtClean="0"/>
              <a:t>Фонтан в городе Брянск</a:t>
            </a:r>
            <a:endParaRPr lang="ru-RU" sz="2800" b="1" dirty="0"/>
          </a:p>
        </p:txBody>
      </p:sp>
    </p:spTree>
    <p:extLst>
      <p:ext uri="{BB962C8B-B14F-4D97-AF65-F5344CB8AC3E}">
        <p14:creationId xmlns:p14="http://schemas.microsoft.com/office/powerpoint/2010/main" val="1315374737"/>
      </p:ext>
    </p:extLst>
  </p:cSld>
  <p:clrMapOvr>
    <a:masterClrMapping/>
  </p:clrMapOvr>
  <p:transition>
    <p:split orient="vert"/>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одзаголовок 4"/>
          <p:cNvSpPr>
            <a:spLocks noGrp="1"/>
          </p:cNvSpPr>
          <p:nvPr>
            <p:ph type="subTitle" idx="1"/>
          </p:nvPr>
        </p:nvSpPr>
        <p:spPr/>
        <p:txBody>
          <a:bodyPr/>
          <a:lstStyle/>
          <a:p>
            <a:endParaRPr lang="ru-RU"/>
          </a:p>
        </p:txBody>
      </p:sp>
      <p:sp>
        <p:nvSpPr>
          <p:cNvPr id="4" name="Заголовок 3"/>
          <p:cNvSpPr>
            <a:spLocks noGrp="1"/>
          </p:cNvSpPr>
          <p:nvPr>
            <p:ph type="ctrTitle"/>
          </p:nvPr>
        </p:nvSpPr>
        <p:spPr/>
        <p:txBody>
          <a:bodyPr/>
          <a:lstStyle/>
          <a:p>
            <a:r>
              <a:rPr lang="ru-RU" dirty="0" smtClean="0"/>
              <a:t>Решение качественных задач </a:t>
            </a:r>
            <a:endParaRPr lang="ru-RU"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274638"/>
            <a:ext cx="8363272" cy="1714202"/>
          </a:xfrm>
        </p:spPr>
        <p:txBody>
          <a:bodyPr>
            <a:normAutofit fontScale="90000"/>
          </a:bodyPr>
          <a:lstStyle/>
          <a:p>
            <a:pPr lvl="0"/>
            <a:r>
              <a:rPr lang="ru-RU" dirty="0" smtClean="0"/>
              <a:t>1. Справедлив ли закон сообщающихся сосудов в условиях невесомости? На Луне?</a:t>
            </a:r>
            <a:endParaRPr lang="ru-RU" dirty="0"/>
          </a:p>
        </p:txBody>
      </p:sp>
      <p:sp>
        <p:nvSpPr>
          <p:cNvPr id="3" name="Содержимое 2"/>
          <p:cNvSpPr>
            <a:spLocks noGrp="1"/>
          </p:cNvSpPr>
          <p:nvPr>
            <p:ph idx="1"/>
          </p:nvPr>
        </p:nvSpPr>
        <p:spPr>
          <a:xfrm>
            <a:off x="308925" y="5374384"/>
            <a:ext cx="8817354" cy="1512168"/>
          </a:xfrm>
        </p:spPr>
        <p:txBody>
          <a:bodyPr>
            <a:normAutofit fontScale="55000" lnSpcReduction="20000"/>
          </a:bodyPr>
          <a:lstStyle/>
          <a:p>
            <a:pPr lvl="0"/>
            <a:r>
              <a:rPr lang="ru-RU" dirty="0" smtClean="0"/>
              <a:t>Жидкость в сообщающихся сосудах устанавливается на одном горизонтальном уровне, так как давления жидкости в обеих коленах равны. Давление возникает из-за веса, а если веса нет (в невесомости), то нет и давления, значит это уже выполняться не будет. На Луне не невесомость, там есть сила тяжести, хоть и меньше в 6 раз, чем на Земле, значит будет выполняться.</a:t>
            </a:r>
          </a:p>
          <a:p>
            <a:endParaRPr lang="ru-RU" dirty="0"/>
          </a:p>
        </p:txBody>
      </p:sp>
      <p:pic>
        <p:nvPicPr>
          <p:cNvPr id="4099"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91680" y="2060848"/>
            <a:ext cx="5524872" cy="31077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ransition>
    <p:pull dir="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274638"/>
            <a:ext cx="8435280" cy="2506290"/>
          </a:xfrm>
        </p:spPr>
        <p:txBody>
          <a:bodyPr>
            <a:normAutofit fontScale="90000"/>
          </a:bodyPr>
          <a:lstStyle/>
          <a:p>
            <a:pPr lvl="0"/>
            <a:r>
              <a:rPr lang="ru-RU" dirty="0" smtClean="0"/>
              <a:t>2. Один из кофейников, изображенных на рисунке, вмещает больше жидкости, чем другой. Укажите какой и объясните.</a:t>
            </a:r>
            <a:br>
              <a:rPr lang="ru-RU" dirty="0" smtClean="0"/>
            </a:br>
            <a:endParaRPr lang="ru-RU" dirty="0"/>
          </a:p>
        </p:txBody>
      </p:sp>
      <p:sp>
        <p:nvSpPr>
          <p:cNvPr id="3" name="Содержимое 2"/>
          <p:cNvSpPr>
            <a:spLocks noGrp="1"/>
          </p:cNvSpPr>
          <p:nvPr>
            <p:ph idx="1"/>
          </p:nvPr>
        </p:nvSpPr>
        <p:spPr>
          <a:xfrm>
            <a:off x="5292080" y="4581128"/>
            <a:ext cx="3394720" cy="1545035"/>
          </a:xfrm>
        </p:spPr>
        <p:txBody>
          <a:bodyPr>
            <a:normAutofit fontScale="55000" lnSpcReduction="20000"/>
          </a:bodyPr>
          <a:lstStyle/>
          <a:p>
            <a:pPr lvl="0"/>
            <a:r>
              <a:rPr lang="ru-RU" dirty="0" smtClean="0"/>
              <a:t>Вмещает жидкости больше второй кофейник, так как носик поднят выше, следовательно, уровень жидкости в нем выше.</a:t>
            </a:r>
          </a:p>
          <a:p>
            <a:endParaRPr lang="ru-RU" dirty="0"/>
          </a:p>
        </p:txBody>
      </p:sp>
      <p:pic>
        <p:nvPicPr>
          <p:cNvPr id="4" name="Рисунок 3" descr="C:\Documents and Settings\Андрей\Мои документы\media\image1.png"/>
          <p:cNvPicPr/>
          <p:nvPr/>
        </p:nvPicPr>
        <p:blipFill>
          <a:blip r:embed="rId2" cstate="print"/>
          <a:srcRect/>
          <a:stretch>
            <a:fillRect/>
          </a:stretch>
        </p:blipFill>
        <p:spPr bwMode="auto">
          <a:xfrm>
            <a:off x="899592" y="2852936"/>
            <a:ext cx="4112468" cy="2680494"/>
          </a:xfrm>
          <a:prstGeom prst="rect">
            <a:avLst/>
          </a:prstGeom>
          <a:noFill/>
          <a:ln w="9525">
            <a:noFill/>
            <a:miter lim="800000"/>
            <a:headEnd/>
            <a:tailEnd/>
          </a:ln>
        </p:spPr>
      </p:pic>
    </p:spTree>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heel(4)">
                                      <p:cBhvr>
                                        <p:cTn id="12"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274638"/>
            <a:ext cx="8219256" cy="2722314"/>
          </a:xfrm>
        </p:spPr>
        <p:txBody>
          <a:bodyPr>
            <a:normAutofit fontScale="90000"/>
          </a:bodyPr>
          <a:lstStyle/>
          <a:p>
            <a:pPr lvl="0"/>
            <a:r>
              <a:rPr lang="ru-RU" dirty="0" smtClean="0"/>
              <a:t>3. Точкой</a:t>
            </a:r>
            <a:r>
              <a:rPr lang="ru-RU" i="1" dirty="0" smtClean="0"/>
              <a:t> А</a:t>
            </a:r>
            <a:r>
              <a:rPr lang="ru-RU" dirty="0" smtClean="0"/>
              <a:t> обозначен уровень воды в левом колене трубки. Сделайте рисунок и на нем отметьте точкой В уровень воды в правом колене трубки.</a:t>
            </a:r>
            <a:endParaRPr lang="ru-RU" dirty="0"/>
          </a:p>
        </p:txBody>
      </p:sp>
      <p:pic>
        <p:nvPicPr>
          <p:cNvPr id="4" name="Рисунок 3" descr="C:\Documents and Settings\Андрей\Мои документы\media\image2.png"/>
          <p:cNvPicPr/>
          <p:nvPr/>
        </p:nvPicPr>
        <p:blipFill>
          <a:blip r:embed="rId2" cstate="print"/>
          <a:srcRect/>
          <a:stretch>
            <a:fillRect/>
          </a:stretch>
        </p:blipFill>
        <p:spPr bwMode="auto">
          <a:xfrm>
            <a:off x="755576" y="3284984"/>
            <a:ext cx="3384376" cy="3096344"/>
          </a:xfrm>
          <a:prstGeom prst="rect">
            <a:avLst/>
          </a:prstGeom>
          <a:noFill/>
          <a:ln w="9525">
            <a:noFill/>
            <a:miter lim="800000"/>
            <a:headEnd/>
            <a:tailEnd/>
          </a:ln>
        </p:spPr>
      </p:pic>
      <p:pic>
        <p:nvPicPr>
          <p:cNvPr id="6" name="Рисунок 5" descr="C:\Documents and Settings\Андрей\Мои документы\media\image2.png"/>
          <p:cNvPicPr/>
          <p:nvPr/>
        </p:nvPicPr>
        <p:blipFill>
          <a:blip r:embed="rId2" cstate="print"/>
          <a:srcRect/>
          <a:stretch>
            <a:fillRect/>
          </a:stretch>
        </p:blipFill>
        <p:spPr bwMode="auto">
          <a:xfrm>
            <a:off x="5148064" y="3212976"/>
            <a:ext cx="3384376" cy="3096344"/>
          </a:xfrm>
          <a:prstGeom prst="rect">
            <a:avLst/>
          </a:prstGeom>
          <a:noFill/>
          <a:ln w="9525">
            <a:noFill/>
            <a:miter lim="800000"/>
            <a:headEnd/>
            <a:tailEnd/>
          </a:ln>
        </p:spPr>
      </p:pic>
      <p:cxnSp>
        <p:nvCxnSpPr>
          <p:cNvPr id="8" name="Прямая соединительная линия 7"/>
          <p:cNvCxnSpPr/>
          <p:nvPr/>
        </p:nvCxnSpPr>
        <p:spPr>
          <a:xfrm>
            <a:off x="4860032" y="4365104"/>
            <a:ext cx="3888432" cy="0"/>
          </a:xfrm>
          <a:prstGeom prst="line">
            <a:avLst/>
          </a:prstGeom>
        </p:spPr>
        <p:style>
          <a:lnRef idx="3">
            <a:schemeClr val="accent1"/>
          </a:lnRef>
          <a:fillRef idx="0">
            <a:schemeClr val="accent1"/>
          </a:fillRef>
          <a:effectRef idx="2">
            <a:schemeClr val="accent1"/>
          </a:effectRef>
          <a:fontRef idx="minor">
            <a:schemeClr val="tx1"/>
          </a:fontRef>
        </p:style>
      </p:cxnSp>
      <p:sp>
        <p:nvSpPr>
          <p:cNvPr id="9" name="Овал 8"/>
          <p:cNvSpPr/>
          <p:nvPr/>
        </p:nvSpPr>
        <p:spPr>
          <a:xfrm>
            <a:off x="7452320" y="4221088"/>
            <a:ext cx="216024" cy="21602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 name="TextBox 9"/>
          <p:cNvSpPr txBox="1"/>
          <p:nvPr/>
        </p:nvSpPr>
        <p:spPr>
          <a:xfrm>
            <a:off x="7668344" y="3789040"/>
            <a:ext cx="251520" cy="646331"/>
          </a:xfrm>
          <a:prstGeom prst="rect">
            <a:avLst/>
          </a:prstGeom>
          <a:noFill/>
        </p:spPr>
        <p:txBody>
          <a:bodyPr wrap="square" rtlCol="0">
            <a:spAutoFit/>
          </a:bodyPr>
          <a:lstStyle/>
          <a:p>
            <a:r>
              <a:rPr lang="ru-RU" sz="3600" dirty="0" smtClean="0"/>
              <a:t>В</a:t>
            </a:r>
            <a:endParaRPr lang="ru-RU" sz="3600" dirty="0"/>
          </a:p>
        </p:txBody>
      </p:sp>
      <p:cxnSp>
        <p:nvCxnSpPr>
          <p:cNvPr id="12" name="Прямая соединительная линия 11"/>
          <p:cNvCxnSpPr/>
          <p:nvPr/>
        </p:nvCxnSpPr>
        <p:spPr>
          <a:xfrm>
            <a:off x="5724128" y="4509120"/>
            <a:ext cx="144016"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3" name="Прямая соединительная линия 12"/>
          <p:cNvCxnSpPr/>
          <p:nvPr/>
        </p:nvCxnSpPr>
        <p:spPr>
          <a:xfrm>
            <a:off x="5796136" y="4653136"/>
            <a:ext cx="144016"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4" name="Прямая соединительная линия 13"/>
          <p:cNvCxnSpPr/>
          <p:nvPr/>
        </p:nvCxnSpPr>
        <p:spPr>
          <a:xfrm>
            <a:off x="5868144" y="4797152"/>
            <a:ext cx="144016"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5" name="Прямая соединительная линия 14"/>
          <p:cNvCxnSpPr/>
          <p:nvPr/>
        </p:nvCxnSpPr>
        <p:spPr>
          <a:xfrm>
            <a:off x="5940152" y="4941168"/>
            <a:ext cx="144016"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6" name="Прямая соединительная линия 15"/>
          <p:cNvCxnSpPr/>
          <p:nvPr/>
        </p:nvCxnSpPr>
        <p:spPr>
          <a:xfrm>
            <a:off x="6012160" y="5085184"/>
            <a:ext cx="144016"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7" name="Прямая соединительная линия 16"/>
          <p:cNvCxnSpPr/>
          <p:nvPr/>
        </p:nvCxnSpPr>
        <p:spPr>
          <a:xfrm>
            <a:off x="7524328" y="4581128"/>
            <a:ext cx="144016"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8" name="Прямая соединительная линия 17"/>
          <p:cNvCxnSpPr/>
          <p:nvPr/>
        </p:nvCxnSpPr>
        <p:spPr>
          <a:xfrm>
            <a:off x="7596336" y="4725144"/>
            <a:ext cx="144016"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9" name="Прямая соединительная линия 18"/>
          <p:cNvCxnSpPr/>
          <p:nvPr/>
        </p:nvCxnSpPr>
        <p:spPr>
          <a:xfrm>
            <a:off x="7668344" y="4869160"/>
            <a:ext cx="144016"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0" name="Прямая соединительная линия 19"/>
          <p:cNvCxnSpPr/>
          <p:nvPr/>
        </p:nvCxnSpPr>
        <p:spPr>
          <a:xfrm>
            <a:off x="7740352" y="5013176"/>
            <a:ext cx="144016"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1" name="Прямая соединительная линия 20"/>
          <p:cNvCxnSpPr/>
          <p:nvPr/>
        </p:nvCxnSpPr>
        <p:spPr>
          <a:xfrm>
            <a:off x="6084168" y="5229200"/>
            <a:ext cx="144016"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2" name="Прямая соединительная линия 21"/>
          <p:cNvCxnSpPr/>
          <p:nvPr/>
        </p:nvCxnSpPr>
        <p:spPr>
          <a:xfrm>
            <a:off x="6156176" y="5373216"/>
            <a:ext cx="144016"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3" name="Прямая соединительная линия 22"/>
          <p:cNvCxnSpPr/>
          <p:nvPr/>
        </p:nvCxnSpPr>
        <p:spPr>
          <a:xfrm>
            <a:off x="6228184" y="5517232"/>
            <a:ext cx="144016"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4" name="Прямая соединительная линия 23"/>
          <p:cNvCxnSpPr/>
          <p:nvPr/>
        </p:nvCxnSpPr>
        <p:spPr>
          <a:xfrm>
            <a:off x="6300192" y="5661248"/>
            <a:ext cx="144016"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5" name="Прямая соединительная линия 24"/>
          <p:cNvCxnSpPr/>
          <p:nvPr/>
        </p:nvCxnSpPr>
        <p:spPr>
          <a:xfrm>
            <a:off x="6444208" y="5805264"/>
            <a:ext cx="144016"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6" name="Прямая соединительная линия 25"/>
          <p:cNvCxnSpPr/>
          <p:nvPr/>
        </p:nvCxnSpPr>
        <p:spPr>
          <a:xfrm>
            <a:off x="6516216" y="5949280"/>
            <a:ext cx="144016"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7" name="Прямая соединительная линия 26"/>
          <p:cNvCxnSpPr/>
          <p:nvPr/>
        </p:nvCxnSpPr>
        <p:spPr>
          <a:xfrm>
            <a:off x="7020272" y="5661248"/>
            <a:ext cx="144016"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8" name="Прямая соединительная линия 27"/>
          <p:cNvCxnSpPr/>
          <p:nvPr/>
        </p:nvCxnSpPr>
        <p:spPr>
          <a:xfrm>
            <a:off x="6804248" y="5805264"/>
            <a:ext cx="144016"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9" name="Прямая соединительная линия 28"/>
          <p:cNvCxnSpPr/>
          <p:nvPr/>
        </p:nvCxnSpPr>
        <p:spPr>
          <a:xfrm>
            <a:off x="7236296" y="5517232"/>
            <a:ext cx="144016"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30" name="Прямая соединительная линия 29"/>
          <p:cNvCxnSpPr/>
          <p:nvPr/>
        </p:nvCxnSpPr>
        <p:spPr>
          <a:xfrm>
            <a:off x="7524328" y="5445224"/>
            <a:ext cx="144016"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31" name="Прямая соединительная линия 30"/>
          <p:cNvCxnSpPr/>
          <p:nvPr/>
        </p:nvCxnSpPr>
        <p:spPr>
          <a:xfrm>
            <a:off x="7668344" y="5301208"/>
            <a:ext cx="144016"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32" name="Прямая соединительная линия 31"/>
          <p:cNvCxnSpPr/>
          <p:nvPr/>
        </p:nvCxnSpPr>
        <p:spPr>
          <a:xfrm>
            <a:off x="7740352" y="5157192"/>
            <a:ext cx="144016" cy="0"/>
          </a:xfrm>
          <a:prstGeom prst="line">
            <a:avLst/>
          </a:prstGeom>
        </p:spPr>
        <p:style>
          <a:lnRef idx="2">
            <a:schemeClr val="accent1"/>
          </a:lnRef>
          <a:fillRef idx="0">
            <a:schemeClr val="accent1"/>
          </a:fillRef>
          <a:effectRef idx="1">
            <a:schemeClr val="accent1"/>
          </a:effectRef>
          <a:fontRef idx="minor">
            <a:schemeClr val="tx1"/>
          </a:fontRef>
        </p:style>
      </p:cxnSp>
    </p:spTree>
  </p:cSld>
  <p:clrMapOvr>
    <a:masterClrMapping/>
  </p:clrMapOvr>
  <p:transition>
    <p:pull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ppt_x</p:attrName>
                                        </p:attrNameLst>
                                      </p:cBhvr>
                                      <p:tavLst>
                                        <p:tav tm="0">
                                          <p:val>
                                            <p:strVal val="#ppt_x-.2"/>
                                          </p:val>
                                        </p:tav>
                                        <p:tav tm="100000">
                                          <p:val>
                                            <p:strVal val="#ppt_x"/>
                                          </p:val>
                                        </p:tav>
                                      </p:tavLst>
                                    </p:anim>
                                    <p:anim calcmode="lin" valueType="num">
                                      <p:cBhvr>
                                        <p:cTn id="8"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9" dur="1000"/>
                                        <p:tgtEl>
                                          <p:spTgt spid="6"/>
                                        </p:tgtEl>
                                      </p:cBhvr>
                                    </p:animEffect>
                                  </p:childTnLst>
                                </p:cTn>
                              </p:par>
                              <p:par>
                                <p:cTn id="10" presetID="29" presetClass="entr" presetSubtype="0" fill="hold"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1000" fill="hold"/>
                                        <p:tgtEl>
                                          <p:spTgt spid="8"/>
                                        </p:tgtEl>
                                        <p:attrNameLst>
                                          <p:attrName>ppt_x</p:attrName>
                                        </p:attrNameLst>
                                      </p:cBhvr>
                                      <p:tavLst>
                                        <p:tav tm="0">
                                          <p:val>
                                            <p:strVal val="#ppt_x-.2"/>
                                          </p:val>
                                        </p:tav>
                                        <p:tav tm="100000">
                                          <p:val>
                                            <p:strVal val="#ppt_x"/>
                                          </p:val>
                                        </p:tav>
                                      </p:tavLst>
                                    </p:anim>
                                    <p:anim calcmode="lin" valueType="num">
                                      <p:cBhvr>
                                        <p:cTn id="13" dur="1000" fill="hold"/>
                                        <p:tgtEl>
                                          <p:spTgt spid="8"/>
                                        </p:tgtEl>
                                        <p:attrNameLst>
                                          <p:attrName>ppt_y</p:attrName>
                                        </p:attrNameLst>
                                      </p:cBhvr>
                                      <p:tavLst>
                                        <p:tav tm="0">
                                          <p:val>
                                            <p:strVal val="#ppt_y"/>
                                          </p:val>
                                        </p:tav>
                                        <p:tav tm="100000">
                                          <p:val>
                                            <p:strVal val="#ppt_y"/>
                                          </p:val>
                                        </p:tav>
                                      </p:tavLst>
                                    </p:anim>
                                    <p:animEffect transition="in" filter="wipe(right)" prLst="gradientSize: 0.1">
                                      <p:cBhvr>
                                        <p:cTn id="14" dur="1000"/>
                                        <p:tgtEl>
                                          <p:spTgt spid="8"/>
                                        </p:tgtEl>
                                      </p:cBhvr>
                                    </p:animEffect>
                                  </p:childTnLst>
                                </p:cTn>
                              </p:par>
                              <p:par>
                                <p:cTn id="15" presetID="29" presetClass="entr" presetSubtype="0"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p:cTn id="17" dur="1000" fill="hold"/>
                                        <p:tgtEl>
                                          <p:spTgt spid="9"/>
                                        </p:tgtEl>
                                        <p:attrNameLst>
                                          <p:attrName>ppt_x</p:attrName>
                                        </p:attrNameLst>
                                      </p:cBhvr>
                                      <p:tavLst>
                                        <p:tav tm="0">
                                          <p:val>
                                            <p:strVal val="#ppt_x-.2"/>
                                          </p:val>
                                        </p:tav>
                                        <p:tav tm="100000">
                                          <p:val>
                                            <p:strVal val="#ppt_x"/>
                                          </p:val>
                                        </p:tav>
                                      </p:tavLst>
                                    </p:anim>
                                    <p:anim calcmode="lin" valueType="num">
                                      <p:cBhvr>
                                        <p:cTn id="18" dur="1000" fill="hold"/>
                                        <p:tgtEl>
                                          <p:spTgt spid="9"/>
                                        </p:tgtEl>
                                        <p:attrNameLst>
                                          <p:attrName>ppt_y</p:attrName>
                                        </p:attrNameLst>
                                      </p:cBhvr>
                                      <p:tavLst>
                                        <p:tav tm="0">
                                          <p:val>
                                            <p:strVal val="#ppt_y"/>
                                          </p:val>
                                        </p:tav>
                                        <p:tav tm="100000">
                                          <p:val>
                                            <p:strVal val="#ppt_y"/>
                                          </p:val>
                                        </p:tav>
                                      </p:tavLst>
                                    </p:anim>
                                    <p:animEffect transition="in" filter="wipe(right)" prLst="gradientSize: 0.1">
                                      <p:cBhvr>
                                        <p:cTn id="19" dur="1000"/>
                                        <p:tgtEl>
                                          <p:spTgt spid="9"/>
                                        </p:tgtEl>
                                      </p:cBhvr>
                                    </p:animEffect>
                                  </p:childTnLst>
                                </p:cTn>
                              </p:par>
                              <p:par>
                                <p:cTn id="20" presetID="29" presetClass="entr" presetSubtype="0"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p:cTn id="22" dur="1000" fill="hold"/>
                                        <p:tgtEl>
                                          <p:spTgt spid="10"/>
                                        </p:tgtEl>
                                        <p:attrNameLst>
                                          <p:attrName>ppt_x</p:attrName>
                                        </p:attrNameLst>
                                      </p:cBhvr>
                                      <p:tavLst>
                                        <p:tav tm="0">
                                          <p:val>
                                            <p:strVal val="#ppt_x-.2"/>
                                          </p:val>
                                        </p:tav>
                                        <p:tav tm="100000">
                                          <p:val>
                                            <p:strVal val="#ppt_x"/>
                                          </p:val>
                                        </p:tav>
                                      </p:tavLst>
                                    </p:anim>
                                    <p:anim calcmode="lin" valueType="num">
                                      <p:cBhvr>
                                        <p:cTn id="23" dur="1000" fill="hold"/>
                                        <p:tgtEl>
                                          <p:spTgt spid="10"/>
                                        </p:tgtEl>
                                        <p:attrNameLst>
                                          <p:attrName>ppt_y</p:attrName>
                                        </p:attrNameLst>
                                      </p:cBhvr>
                                      <p:tavLst>
                                        <p:tav tm="0">
                                          <p:val>
                                            <p:strVal val="#ppt_y"/>
                                          </p:val>
                                        </p:tav>
                                        <p:tav tm="100000">
                                          <p:val>
                                            <p:strVal val="#ppt_y"/>
                                          </p:val>
                                        </p:tav>
                                      </p:tavLst>
                                    </p:anim>
                                    <p:animEffect transition="in" filter="wipe(right)" prLst="gradientSize: 0.1">
                                      <p:cBhvr>
                                        <p:cTn id="24" dur="1000"/>
                                        <p:tgtEl>
                                          <p:spTgt spid="10"/>
                                        </p:tgtEl>
                                      </p:cBhvr>
                                    </p:animEffect>
                                  </p:childTnLst>
                                </p:cTn>
                              </p:par>
                              <p:par>
                                <p:cTn id="25" presetID="29" presetClass="entr" presetSubtype="0" fill="hold" nodeType="with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p:cTn id="27" dur="1000" fill="hold"/>
                                        <p:tgtEl>
                                          <p:spTgt spid="12"/>
                                        </p:tgtEl>
                                        <p:attrNameLst>
                                          <p:attrName>ppt_x</p:attrName>
                                        </p:attrNameLst>
                                      </p:cBhvr>
                                      <p:tavLst>
                                        <p:tav tm="0">
                                          <p:val>
                                            <p:strVal val="#ppt_x-.2"/>
                                          </p:val>
                                        </p:tav>
                                        <p:tav tm="100000">
                                          <p:val>
                                            <p:strVal val="#ppt_x"/>
                                          </p:val>
                                        </p:tav>
                                      </p:tavLst>
                                    </p:anim>
                                    <p:anim calcmode="lin" valueType="num">
                                      <p:cBhvr>
                                        <p:cTn id="28" dur="1000" fill="hold"/>
                                        <p:tgtEl>
                                          <p:spTgt spid="12"/>
                                        </p:tgtEl>
                                        <p:attrNameLst>
                                          <p:attrName>ppt_y</p:attrName>
                                        </p:attrNameLst>
                                      </p:cBhvr>
                                      <p:tavLst>
                                        <p:tav tm="0">
                                          <p:val>
                                            <p:strVal val="#ppt_y"/>
                                          </p:val>
                                        </p:tav>
                                        <p:tav tm="100000">
                                          <p:val>
                                            <p:strVal val="#ppt_y"/>
                                          </p:val>
                                        </p:tav>
                                      </p:tavLst>
                                    </p:anim>
                                    <p:animEffect transition="in" filter="wipe(right)" prLst="gradientSize: 0.1">
                                      <p:cBhvr>
                                        <p:cTn id="29" dur="1000"/>
                                        <p:tgtEl>
                                          <p:spTgt spid="12"/>
                                        </p:tgtEl>
                                      </p:cBhvr>
                                    </p:animEffect>
                                  </p:childTnLst>
                                </p:cTn>
                              </p:par>
                              <p:par>
                                <p:cTn id="30" presetID="29" presetClass="entr" presetSubtype="0" fill="hold" nodeType="withEffect">
                                  <p:stCondLst>
                                    <p:cond delay="0"/>
                                  </p:stCondLst>
                                  <p:childTnLst>
                                    <p:set>
                                      <p:cBhvr>
                                        <p:cTn id="31" dur="1" fill="hold">
                                          <p:stCondLst>
                                            <p:cond delay="0"/>
                                          </p:stCondLst>
                                        </p:cTn>
                                        <p:tgtEl>
                                          <p:spTgt spid="13"/>
                                        </p:tgtEl>
                                        <p:attrNameLst>
                                          <p:attrName>style.visibility</p:attrName>
                                        </p:attrNameLst>
                                      </p:cBhvr>
                                      <p:to>
                                        <p:strVal val="visible"/>
                                      </p:to>
                                    </p:set>
                                    <p:anim calcmode="lin" valueType="num">
                                      <p:cBhvr>
                                        <p:cTn id="32" dur="1000" fill="hold"/>
                                        <p:tgtEl>
                                          <p:spTgt spid="13"/>
                                        </p:tgtEl>
                                        <p:attrNameLst>
                                          <p:attrName>ppt_x</p:attrName>
                                        </p:attrNameLst>
                                      </p:cBhvr>
                                      <p:tavLst>
                                        <p:tav tm="0">
                                          <p:val>
                                            <p:strVal val="#ppt_x-.2"/>
                                          </p:val>
                                        </p:tav>
                                        <p:tav tm="100000">
                                          <p:val>
                                            <p:strVal val="#ppt_x"/>
                                          </p:val>
                                        </p:tav>
                                      </p:tavLst>
                                    </p:anim>
                                    <p:anim calcmode="lin" valueType="num">
                                      <p:cBhvr>
                                        <p:cTn id="33" dur="1000" fill="hold"/>
                                        <p:tgtEl>
                                          <p:spTgt spid="13"/>
                                        </p:tgtEl>
                                        <p:attrNameLst>
                                          <p:attrName>ppt_y</p:attrName>
                                        </p:attrNameLst>
                                      </p:cBhvr>
                                      <p:tavLst>
                                        <p:tav tm="0">
                                          <p:val>
                                            <p:strVal val="#ppt_y"/>
                                          </p:val>
                                        </p:tav>
                                        <p:tav tm="100000">
                                          <p:val>
                                            <p:strVal val="#ppt_y"/>
                                          </p:val>
                                        </p:tav>
                                      </p:tavLst>
                                    </p:anim>
                                    <p:animEffect transition="in" filter="wipe(right)" prLst="gradientSize: 0.1">
                                      <p:cBhvr>
                                        <p:cTn id="34" dur="1000"/>
                                        <p:tgtEl>
                                          <p:spTgt spid="13"/>
                                        </p:tgtEl>
                                      </p:cBhvr>
                                    </p:animEffect>
                                  </p:childTnLst>
                                </p:cTn>
                              </p:par>
                              <p:par>
                                <p:cTn id="35" presetID="29" presetClass="entr" presetSubtype="0" fill="hold" nodeType="withEffect">
                                  <p:stCondLst>
                                    <p:cond delay="0"/>
                                  </p:stCondLst>
                                  <p:childTnLst>
                                    <p:set>
                                      <p:cBhvr>
                                        <p:cTn id="36" dur="1" fill="hold">
                                          <p:stCondLst>
                                            <p:cond delay="0"/>
                                          </p:stCondLst>
                                        </p:cTn>
                                        <p:tgtEl>
                                          <p:spTgt spid="14"/>
                                        </p:tgtEl>
                                        <p:attrNameLst>
                                          <p:attrName>style.visibility</p:attrName>
                                        </p:attrNameLst>
                                      </p:cBhvr>
                                      <p:to>
                                        <p:strVal val="visible"/>
                                      </p:to>
                                    </p:set>
                                    <p:anim calcmode="lin" valueType="num">
                                      <p:cBhvr>
                                        <p:cTn id="37" dur="1000" fill="hold"/>
                                        <p:tgtEl>
                                          <p:spTgt spid="14"/>
                                        </p:tgtEl>
                                        <p:attrNameLst>
                                          <p:attrName>ppt_x</p:attrName>
                                        </p:attrNameLst>
                                      </p:cBhvr>
                                      <p:tavLst>
                                        <p:tav tm="0">
                                          <p:val>
                                            <p:strVal val="#ppt_x-.2"/>
                                          </p:val>
                                        </p:tav>
                                        <p:tav tm="100000">
                                          <p:val>
                                            <p:strVal val="#ppt_x"/>
                                          </p:val>
                                        </p:tav>
                                      </p:tavLst>
                                    </p:anim>
                                    <p:anim calcmode="lin" valueType="num">
                                      <p:cBhvr>
                                        <p:cTn id="38" dur="1000" fill="hold"/>
                                        <p:tgtEl>
                                          <p:spTgt spid="14"/>
                                        </p:tgtEl>
                                        <p:attrNameLst>
                                          <p:attrName>ppt_y</p:attrName>
                                        </p:attrNameLst>
                                      </p:cBhvr>
                                      <p:tavLst>
                                        <p:tav tm="0">
                                          <p:val>
                                            <p:strVal val="#ppt_y"/>
                                          </p:val>
                                        </p:tav>
                                        <p:tav tm="100000">
                                          <p:val>
                                            <p:strVal val="#ppt_y"/>
                                          </p:val>
                                        </p:tav>
                                      </p:tavLst>
                                    </p:anim>
                                    <p:animEffect transition="in" filter="wipe(right)" prLst="gradientSize: 0.1">
                                      <p:cBhvr>
                                        <p:cTn id="39" dur="1000"/>
                                        <p:tgtEl>
                                          <p:spTgt spid="14"/>
                                        </p:tgtEl>
                                      </p:cBhvr>
                                    </p:animEffect>
                                  </p:childTnLst>
                                </p:cTn>
                              </p:par>
                              <p:par>
                                <p:cTn id="40" presetID="29" presetClass="entr" presetSubtype="0" fill="hold" nodeType="withEffect">
                                  <p:stCondLst>
                                    <p:cond delay="0"/>
                                  </p:stCondLst>
                                  <p:childTnLst>
                                    <p:set>
                                      <p:cBhvr>
                                        <p:cTn id="41" dur="1" fill="hold">
                                          <p:stCondLst>
                                            <p:cond delay="0"/>
                                          </p:stCondLst>
                                        </p:cTn>
                                        <p:tgtEl>
                                          <p:spTgt spid="15"/>
                                        </p:tgtEl>
                                        <p:attrNameLst>
                                          <p:attrName>style.visibility</p:attrName>
                                        </p:attrNameLst>
                                      </p:cBhvr>
                                      <p:to>
                                        <p:strVal val="visible"/>
                                      </p:to>
                                    </p:set>
                                    <p:anim calcmode="lin" valueType="num">
                                      <p:cBhvr>
                                        <p:cTn id="42" dur="1000" fill="hold"/>
                                        <p:tgtEl>
                                          <p:spTgt spid="15"/>
                                        </p:tgtEl>
                                        <p:attrNameLst>
                                          <p:attrName>ppt_x</p:attrName>
                                        </p:attrNameLst>
                                      </p:cBhvr>
                                      <p:tavLst>
                                        <p:tav tm="0">
                                          <p:val>
                                            <p:strVal val="#ppt_x-.2"/>
                                          </p:val>
                                        </p:tav>
                                        <p:tav tm="100000">
                                          <p:val>
                                            <p:strVal val="#ppt_x"/>
                                          </p:val>
                                        </p:tav>
                                      </p:tavLst>
                                    </p:anim>
                                    <p:anim calcmode="lin" valueType="num">
                                      <p:cBhvr>
                                        <p:cTn id="43" dur="1000" fill="hold"/>
                                        <p:tgtEl>
                                          <p:spTgt spid="15"/>
                                        </p:tgtEl>
                                        <p:attrNameLst>
                                          <p:attrName>ppt_y</p:attrName>
                                        </p:attrNameLst>
                                      </p:cBhvr>
                                      <p:tavLst>
                                        <p:tav tm="0">
                                          <p:val>
                                            <p:strVal val="#ppt_y"/>
                                          </p:val>
                                        </p:tav>
                                        <p:tav tm="100000">
                                          <p:val>
                                            <p:strVal val="#ppt_y"/>
                                          </p:val>
                                        </p:tav>
                                      </p:tavLst>
                                    </p:anim>
                                    <p:animEffect transition="in" filter="wipe(right)" prLst="gradientSize: 0.1">
                                      <p:cBhvr>
                                        <p:cTn id="44" dur="1000"/>
                                        <p:tgtEl>
                                          <p:spTgt spid="15"/>
                                        </p:tgtEl>
                                      </p:cBhvr>
                                    </p:animEffect>
                                  </p:childTnLst>
                                </p:cTn>
                              </p:par>
                              <p:par>
                                <p:cTn id="45" presetID="29" presetClass="entr" presetSubtype="0" fill="hold" nodeType="withEffect">
                                  <p:stCondLst>
                                    <p:cond delay="0"/>
                                  </p:stCondLst>
                                  <p:childTnLst>
                                    <p:set>
                                      <p:cBhvr>
                                        <p:cTn id="46" dur="1" fill="hold">
                                          <p:stCondLst>
                                            <p:cond delay="0"/>
                                          </p:stCondLst>
                                        </p:cTn>
                                        <p:tgtEl>
                                          <p:spTgt spid="16"/>
                                        </p:tgtEl>
                                        <p:attrNameLst>
                                          <p:attrName>style.visibility</p:attrName>
                                        </p:attrNameLst>
                                      </p:cBhvr>
                                      <p:to>
                                        <p:strVal val="visible"/>
                                      </p:to>
                                    </p:set>
                                    <p:anim calcmode="lin" valueType="num">
                                      <p:cBhvr>
                                        <p:cTn id="47" dur="1000" fill="hold"/>
                                        <p:tgtEl>
                                          <p:spTgt spid="16"/>
                                        </p:tgtEl>
                                        <p:attrNameLst>
                                          <p:attrName>ppt_x</p:attrName>
                                        </p:attrNameLst>
                                      </p:cBhvr>
                                      <p:tavLst>
                                        <p:tav tm="0">
                                          <p:val>
                                            <p:strVal val="#ppt_x-.2"/>
                                          </p:val>
                                        </p:tav>
                                        <p:tav tm="100000">
                                          <p:val>
                                            <p:strVal val="#ppt_x"/>
                                          </p:val>
                                        </p:tav>
                                      </p:tavLst>
                                    </p:anim>
                                    <p:anim calcmode="lin" valueType="num">
                                      <p:cBhvr>
                                        <p:cTn id="48" dur="1000" fill="hold"/>
                                        <p:tgtEl>
                                          <p:spTgt spid="16"/>
                                        </p:tgtEl>
                                        <p:attrNameLst>
                                          <p:attrName>ppt_y</p:attrName>
                                        </p:attrNameLst>
                                      </p:cBhvr>
                                      <p:tavLst>
                                        <p:tav tm="0">
                                          <p:val>
                                            <p:strVal val="#ppt_y"/>
                                          </p:val>
                                        </p:tav>
                                        <p:tav tm="100000">
                                          <p:val>
                                            <p:strVal val="#ppt_y"/>
                                          </p:val>
                                        </p:tav>
                                      </p:tavLst>
                                    </p:anim>
                                    <p:animEffect transition="in" filter="wipe(right)" prLst="gradientSize: 0.1">
                                      <p:cBhvr>
                                        <p:cTn id="49" dur="1000"/>
                                        <p:tgtEl>
                                          <p:spTgt spid="16"/>
                                        </p:tgtEl>
                                      </p:cBhvr>
                                    </p:animEffect>
                                  </p:childTnLst>
                                </p:cTn>
                              </p:par>
                              <p:par>
                                <p:cTn id="50" presetID="29" presetClass="entr" presetSubtype="0" fill="hold" nodeType="withEffect">
                                  <p:stCondLst>
                                    <p:cond delay="0"/>
                                  </p:stCondLst>
                                  <p:childTnLst>
                                    <p:set>
                                      <p:cBhvr>
                                        <p:cTn id="51" dur="1" fill="hold">
                                          <p:stCondLst>
                                            <p:cond delay="0"/>
                                          </p:stCondLst>
                                        </p:cTn>
                                        <p:tgtEl>
                                          <p:spTgt spid="17"/>
                                        </p:tgtEl>
                                        <p:attrNameLst>
                                          <p:attrName>style.visibility</p:attrName>
                                        </p:attrNameLst>
                                      </p:cBhvr>
                                      <p:to>
                                        <p:strVal val="visible"/>
                                      </p:to>
                                    </p:set>
                                    <p:anim calcmode="lin" valueType="num">
                                      <p:cBhvr>
                                        <p:cTn id="52" dur="1000" fill="hold"/>
                                        <p:tgtEl>
                                          <p:spTgt spid="17"/>
                                        </p:tgtEl>
                                        <p:attrNameLst>
                                          <p:attrName>ppt_x</p:attrName>
                                        </p:attrNameLst>
                                      </p:cBhvr>
                                      <p:tavLst>
                                        <p:tav tm="0">
                                          <p:val>
                                            <p:strVal val="#ppt_x-.2"/>
                                          </p:val>
                                        </p:tav>
                                        <p:tav tm="100000">
                                          <p:val>
                                            <p:strVal val="#ppt_x"/>
                                          </p:val>
                                        </p:tav>
                                      </p:tavLst>
                                    </p:anim>
                                    <p:anim calcmode="lin" valueType="num">
                                      <p:cBhvr>
                                        <p:cTn id="53" dur="1000" fill="hold"/>
                                        <p:tgtEl>
                                          <p:spTgt spid="17"/>
                                        </p:tgtEl>
                                        <p:attrNameLst>
                                          <p:attrName>ppt_y</p:attrName>
                                        </p:attrNameLst>
                                      </p:cBhvr>
                                      <p:tavLst>
                                        <p:tav tm="0">
                                          <p:val>
                                            <p:strVal val="#ppt_y"/>
                                          </p:val>
                                        </p:tav>
                                        <p:tav tm="100000">
                                          <p:val>
                                            <p:strVal val="#ppt_y"/>
                                          </p:val>
                                        </p:tav>
                                      </p:tavLst>
                                    </p:anim>
                                    <p:animEffect transition="in" filter="wipe(right)" prLst="gradientSize: 0.1">
                                      <p:cBhvr>
                                        <p:cTn id="54" dur="1000"/>
                                        <p:tgtEl>
                                          <p:spTgt spid="17"/>
                                        </p:tgtEl>
                                      </p:cBhvr>
                                    </p:animEffect>
                                  </p:childTnLst>
                                </p:cTn>
                              </p:par>
                              <p:par>
                                <p:cTn id="55" presetID="29" presetClass="entr" presetSubtype="0" fill="hold" nodeType="withEffect">
                                  <p:stCondLst>
                                    <p:cond delay="0"/>
                                  </p:stCondLst>
                                  <p:childTnLst>
                                    <p:set>
                                      <p:cBhvr>
                                        <p:cTn id="56" dur="1" fill="hold">
                                          <p:stCondLst>
                                            <p:cond delay="0"/>
                                          </p:stCondLst>
                                        </p:cTn>
                                        <p:tgtEl>
                                          <p:spTgt spid="18"/>
                                        </p:tgtEl>
                                        <p:attrNameLst>
                                          <p:attrName>style.visibility</p:attrName>
                                        </p:attrNameLst>
                                      </p:cBhvr>
                                      <p:to>
                                        <p:strVal val="visible"/>
                                      </p:to>
                                    </p:set>
                                    <p:anim calcmode="lin" valueType="num">
                                      <p:cBhvr>
                                        <p:cTn id="57" dur="1000" fill="hold"/>
                                        <p:tgtEl>
                                          <p:spTgt spid="18"/>
                                        </p:tgtEl>
                                        <p:attrNameLst>
                                          <p:attrName>ppt_x</p:attrName>
                                        </p:attrNameLst>
                                      </p:cBhvr>
                                      <p:tavLst>
                                        <p:tav tm="0">
                                          <p:val>
                                            <p:strVal val="#ppt_x-.2"/>
                                          </p:val>
                                        </p:tav>
                                        <p:tav tm="100000">
                                          <p:val>
                                            <p:strVal val="#ppt_x"/>
                                          </p:val>
                                        </p:tav>
                                      </p:tavLst>
                                    </p:anim>
                                    <p:anim calcmode="lin" valueType="num">
                                      <p:cBhvr>
                                        <p:cTn id="58" dur="1000" fill="hold"/>
                                        <p:tgtEl>
                                          <p:spTgt spid="18"/>
                                        </p:tgtEl>
                                        <p:attrNameLst>
                                          <p:attrName>ppt_y</p:attrName>
                                        </p:attrNameLst>
                                      </p:cBhvr>
                                      <p:tavLst>
                                        <p:tav tm="0">
                                          <p:val>
                                            <p:strVal val="#ppt_y"/>
                                          </p:val>
                                        </p:tav>
                                        <p:tav tm="100000">
                                          <p:val>
                                            <p:strVal val="#ppt_y"/>
                                          </p:val>
                                        </p:tav>
                                      </p:tavLst>
                                    </p:anim>
                                    <p:animEffect transition="in" filter="wipe(right)" prLst="gradientSize: 0.1">
                                      <p:cBhvr>
                                        <p:cTn id="59" dur="1000"/>
                                        <p:tgtEl>
                                          <p:spTgt spid="18"/>
                                        </p:tgtEl>
                                      </p:cBhvr>
                                    </p:animEffect>
                                  </p:childTnLst>
                                </p:cTn>
                              </p:par>
                              <p:par>
                                <p:cTn id="60" presetID="29" presetClass="entr" presetSubtype="0" fill="hold" nodeType="withEffect">
                                  <p:stCondLst>
                                    <p:cond delay="0"/>
                                  </p:stCondLst>
                                  <p:childTnLst>
                                    <p:set>
                                      <p:cBhvr>
                                        <p:cTn id="61" dur="1" fill="hold">
                                          <p:stCondLst>
                                            <p:cond delay="0"/>
                                          </p:stCondLst>
                                        </p:cTn>
                                        <p:tgtEl>
                                          <p:spTgt spid="19"/>
                                        </p:tgtEl>
                                        <p:attrNameLst>
                                          <p:attrName>style.visibility</p:attrName>
                                        </p:attrNameLst>
                                      </p:cBhvr>
                                      <p:to>
                                        <p:strVal val="visible"/>
                                      </p:to>
                                    </p:set>
                                    <p:anim calcmode="lin" valueType="num">
                                      <p:cBhvr>
                                        <p:cTn id="62" dur="1000" fill="hold"/>
                                        <p:tgtEl>
                                          <p:spTgt spid="19"/>
                                        </p:tgtEl>
                                        <p:attrNameLst>
                                          <p:attrName>ppt_x</p:attrName>
                                        </p:attrNameLst>
                                      </p:cBhvr>
                                      <p:tavLst>
                                        <p:tav tm="0">
                                          <p:val>
                                            <p:strVal val="#ppt_x-.2"/>
                                          </p:val>
                                        </p:tav>
                                        <p:tav tm="100000">
                                          <p:val>
                                            <p:strVal val="#ppt_x"/>
                                          </p:val>
                                        </p:tav>
                                      </p:tavLst>
                                    </p:anim>
                                    <p:anim calcmode="lin" valueType="num">
                                      <p:cBhvr>
                                        <p:cTn id="63" dur="1000" fill="hold"/>
                                        <p:tgtEl>
                                          <p:spTgt spid="19"/>
                                        </p:tgtEl>
                                        <p:attrNameLst>
                                          <p:attrName>ppt_y</p:attrName>
                                        </p:attrNameLst>
                                      </p:cBhvr>
                                      <p:tavLst>
                                        <p:tav tm="0">
                                          <p:val>
                                            <p:strVal val="#ppt_y"/>
                                          </p:val>
                                        </p:tav>
                                        <p:tav tm="100000">
                                          <p:val>
                                            <p:strVal val="#ppt_y"/>
                                          </p:val>
                                        </p:tav>
                                      </p:tavLst>
                                    </p:anim>
                                    <p:animEffect transition="in" filter="wipe(right)" prLst="gradientSize: 0.1">
                                      <p:cBhvr>
                                        <p:cTn id="64" dur="1000"/>
                                        <p:tgtEl>
                                          <p:spTgt spid="19"/>
                                        </p:tgtEl>
                                      </p:cBhvr>
                                    </p:animEffect>
                                  </p:childTnLst>
                                </p:cTn>
                              </p:par>
                              <p:par>
                                <p:cTn id="65" presetID="29" presetClass="entr" presetSubtype="0" fill="hold" nodeType="withEffect">
                                  <p:stCondLst>
                                    <p:cond delay="0"/>
                                  </p:stCondLst>
                                  <p:childTnLst>
                                    <p:set>
                                      <p:cBhvr>
                                        <p:cTn id="66" dur="1" fill="hold">
                                          <p:stCondLst>
                                            <p:cond delay="0"/>
                                          </p:stCondLst>
                                        </p:cTn>
                                        <p:tgtEl>
                                          <p:spTgt spid="20"/>
                                        </p:tgtEl>
                                        <p:attrNameLst>
                                          <p:attrName>style.visibility</p:attrName>
                                        </p:attrNameLst>
                                      </p:cBhvr>
                                      <p:to>
                                        <p:strVal val="visible"/>
                                      </p:to>
                                    </p:set>
                                    <p:anim calcmode="lin" valueType="num">
                                      <p:cBhvr>
                                        <p:cTn id="67" dur="1000" fill="hold"/>
                                        <p:tgtEl>
                                          <p:spTgt spid="20"/>
                                        </p:tgtEl>
                                        <p:attrNameLst>
                                          <p:attrName>ppt_x</p:attrName>
                                        </p:attrNameLst>
                                      </p:cBhvr>
                                      <p:tavLst>
                                        <p:tav tm="0">
                                          <p:val>
                                            <p:strVal val="#ppt_x-.2"/>
                                          </p:val>
                                        </p:tav>
                                        <p:tav tm="100000">
                                          <p:val>
                                            <p:strVal val="#ppt_x"/>
                                          </p:val>
                                        </p:tav>
                                      </p:tavLst>
                                    </p:anim>
                                    <p:anim calcmode="lin" valueType="num">
                                      <p:cBhvr>
                                        <p:cTn id="68" dur="1000" fill="hold"/>
                                        <p:tgtEl>
                                          <p:spTgt spid="20"/>
                                        </p:tgtEl>
                                        <p:attrNameLst>
                                          <p:attrName>ppt_y</p:attrName>
                                        </p:attrNameLst>
                                      </p:cBhvr>
                                      <p:tavLst>
                                        <p:tav tm="0">
                                          <p:val>
                                            <p:strVal val="#ppt_y"/>
                                          </p:val>
                                        </p:tav>
                                        <p:tav tm="100000">
                                          <p:val>
                                            <p:strVal val="#ppt_y"/>
                                          </p:val>
                                        </p:tav>
                                      </p:tavLst>
                                    </p:anim>
                                    <p:animEffect transition="in" filter="wipe(right)" prLst="gradientSize: 0.1">
                                      <p:cBhvr>
                                        <p:cTn id="69" dur="1000"/>
                                        <p:tgtEl>
                                          <p:spTgt spid="20"/>
                                        </p:tgtEl>
                                      </p:cBhvr>
                                    </p:animEffect>
                                  </p:childTnLst>
                                </p:cTn>
                              </p:par>
                              <p:par>
                                <p:cTn id="70" presetID="29" presetClass="entr" presetSubtype="0" fill="hold" nodeType="withEffect">
                                  <p:stCondLst>
                                    <p:cond delay="0"/>
                                  </p:stCondLst>
                                  <p:childTnLst>
                                    <p:set>
                                      <p:cBhvr>
                                        <p:cTn id="71" dur="1" fill="hold">
                                          <p:stCondLst>
                                            <p:cond delay="0"/>
                                          </p:stCondLst>
                                        </p:cTn>
                                        <p:tgtEl>
                                          <p:spTgt spid="21"/>
                                        </p:tgtEl>
                                        <p:attrNameLst>
                                          <p:attrName>style.visibility</p:attrName>
                                        </p:attrNameLst>
                                      </p:cBhvr>
                                      <p:to>
                                        <p:strVal val="visible"/>
                                      </p:to>
                                    </p:set>
                                    <p:anim calcmode="lin" valueType="num">
                                      <p:cBhvr>
                                        <p:cTn id="72" dur="1000" fill="hold"/>
                                        <p:tgtEl>
                                          <p:spTgt spid="21"/>
                                        </p:tgtEl>
                                        <p:attrNameLst>
                                          <p:attrName>ppt_x</p:attrName>
                                        </p:attrNameLst>
                                      </p:cBhvr>
                                      <p:tavLst>
                                        <p:tav tm="0">
                                          <p:val>
                                            <p:strVal val="#ppt_x-.2"/>
                                          </p:val>
                                        </p:tav>
                                        <p:tav tm="100000">
                                          <p:val>
                                            <p:strVal val="#ppt_x"/>
                                          </p:val>
                                        </p:tav>
                                      </p:tavLst>
                                    </p:anim>
                                    <p:anim calcmode="lin" valueType="num">
                                      <p:cBhvr>
                                        <p:cTn id="73" dur="1000" fill="hold"/>
                                        <p:tgtEl>
                                          <p:spTgt spid="21"/>
                                        </p:tgtEl>
                                        <p:attrNameLst>
                                          <p:attrName>ppt_y</p:attrName>
                                        </p:attrNameLst>
                                      </p:cBhvr>
                                      <p:tavLst>
                                        <p:tav tm="0">
                                          <p:val>
                                            <p:strVal val="#ppt_y"/>
                                          </p:val>
                                        </p:tav>
                                        <p:tav tm="100000">
                                          <p:val>
                                            <p:strVal val="#ppt_y"/>
                                          </p:val>
                                        </p:tav>
                                      </p:tavLst>
                                    </p:anim>
                                    <p:animEffect transition="in" filter="wipe(right)" prLst="gradientSize: 0.1">
                                      <p:cBhvr>
                                        <p:cTn id="74" dur="1000"/>
                                        <p:tgtEl>
                                          <p:spTgt spid="21"/>
                                        </p:tgtEl>
                                      </p:cBhvr>
                                    </p:animEffect>
                                  </p:childTnLst>
                                </p:cTn>
                              </p:par>
                              <p:par>
                                <p:cTn id="75" presetID="29" presetClass="entr" presetSubtype="0" fill="hold" nodeType="withEffect">
                                  <p:stCondLst>
                                    <p:cond delay="0"/>
                                  </p:stCondLst>
                                  <p:childTnLst>
                                    <p:set>
                                      <p:cBhvr>
                                        <p:cTn id="76" dur="1" fill="hold">
                                          <p:stCondLst>
                                            <p:cond delay="0"/>
                                          </p:stCondLst>
                                        </p:cTn>
                                        <p:tgtEl>
                                          <p:spTgt spid="22"/>
                                        </p:tgtEl>
                                        <p:attrNameLst>
                                          <p:attrName>style.visibility</p:attrName>
                                        </p:attrNameLst>
                                      </p:cBhvr>
                                      <p:to>
                                        <p:strVal val="visible"/>
                                      </p:to>
                                    </p:set>
                                    <p:anim calcmode="lin" valueType="num">
                                      <p:cBhvr>
                                        <p:cTn id="77" dur="1000" fill="hold"/>
                                        <p:tgtEl>
                                          <p:spTgt spid="22"/>
                                        </p:tgtEl>
                                        <p:attrNameLst>
                                          <p:attrName>ppt_x</p:attrName>
                                        </p:attrNameLst>
                                      </p:cBhvr>
                                      <p:tavLst>
                                        <p:tav tm="0">
                                          <p:val>
                                            <p:strVal val="#ppt_x-.2"/>
                                          </p:val>
                                        </p:tav>
                                        <p:tav tm="100000">
                                          <p:val>
                                            <p:strVal val="#ppt_x"/>
                                          </p:val>
                                        </p:tav>
                                      </p:tavLst>
                                    </p:anim>
                                    <p:anim calcmode="lin" valueType="num">
                                      <p:cBhvr>
                                        <p:cTn id="78" dur="1000" fill="hold"/>
                                        <p:tgtEl>
                                          <p:spTgt spid="22"/>
                                        </p:tgtEl>
                                        <p:attrNameLst>
                                          <p:attrName>ppt_y</p:attrName>
                                        </p:attrNameLst>
                                      </p:cBhvr>
                                      <p:tavLst>
                                        <p:tav tm="0">
                                          <p:val>
                                            <p:strVal val="#ppt_y"/>
                                          </p:val>
                                        </p:tav>
                                        <p:tav tm="100000">
                                          <p:val>
                                            <p:strVal val="#ppt_y"/>
                                          </p:val>
                                        </p:tav>
                                      </p:tavLst>
                                    </p:anim>
                                    <p:animEffect transition="in" filter="wipe(right)" prLst="gradientSize: 0.1">
                                      <p:cBhvr>
                                        <p:cTn id="79" dur="1000"/>
                                        <p:tgtEl>
                                          <p:spTgt spid="22"/>
                                        </p:tgtEl>
                                      </p:cBhvr>
                                    </p:animEffect>
                                  </p:childTnLst>
                                </p:cTn>
                              </p:par>
                              <p:par>
                                <p:cTn id="80" presetID="29" presetClass="entr" presetSubtype="0" fill="hold" nodeType="withEffect">
                                  <p:stCondLst>
                                    <p:cond delay="0"/>
                                  </p:stCondLst>
                                  <p:childTnLst>
                                    <p:set>
                                      <p:cBhvr>
                                        <p:cTn id="81" dur="1" fill="hold">
                                          <p:stCondLst>
                                            <p:cond delay="0"/>
                                          </p:stCondLst>
                                        </p:cTn>
                                        <p:tgtEl>
                                          <p:spTgt spid="23"/>
                                        </p:tgtEl>
                                        <p:attrNameLst>
                                          <p:attrName>style.visibility</p:attrName>
                                        </p:attrNameLst>
                                      </p:cBhvr>
                                      <p:to>
                                        <p:strVal val="visible"/>
                                      </p:to>
                                    </p:set>
                                    <p:anim calcmode="lin" valueType="num">
                                      <p:cBhvr>
                                        <p:cTn id="82" dur="1000" fill="hold"/>
                                        <p:tgtEl>
                                          <p:spTgt spid="23"/>
                                        </p:tgtEl>
                                        <p:attrNameLst>
                                          <p:attrName>ppt_x</p:attrName>
                                        </p:attrNameLst>
                                      </p:cBhvr>
                                      <p:tavLst>
                                        <p:tav tm="0">
                                          <p:val>
                                            <p:strVal val="#ppt_x-.2"/>
                                          </p:val>
                                        </p:tav>
                                        <p:tav tm="100000">
                                          <p:val>
                                            <p:strVal val="#ppt_x"/>
                                          </p:val>
                                        </p:tav>
                                      </p:tavLst>
                                    </p:anim>
                                    <p:anim calcmode="lin" valueType="num">
                                      <p:cBhvr>
                                        <p:cTn id="83" dur="1000" fill="hold"/>
                                        <p:tgtEl>
                                          <p:spTgt spid="23"/>
                                        </p:tgtEl>
                                        <p:attrNameLst>
                                          <p:attrName>ppt_y</p:attrName>
                                        </p:attrNameLst>
                                      </p:cBhvr>
                                      <p:tavLst>
                                        <p:tav tm="0">
                                          <p:val>
                                            <p:strVal val="#ppt_y"/>
                                          </p:val>
                                        </p:tav>
                                        <p:tav tm="100000">
                                          <p:val>
                                            <p:strVal val="#ppt_y"/>
                                          </p:val>
                                        </p:tav>
                                      </p:tavLst>
                                    </p:anim>
                                    <p:animEffect transition="in" filter="wipe(right)" prLst="gradientSize: 0.1">
                                      <p:cBhvr>
                                        <p:cTn id="84" dur="1000"/>
                                        <p:tgtEl>
                                          <p:spTgt spid="23"/>
                                        </p:tgtEl>
                                      </p:cBhvr>
                                    </p:animEffect>
                                  </p:childTnLst>
                                </p:cTn>
                              </p:par>
                              <p:par>
                                <p:cTn id="85" presetID="29" presetClass="entr" presetSubtype="0" fill="hold" nodeType="withEffect">
                                  <p:stCondLst>
                                    <p:cond delay="0"/>
                                  </p:stCondLst>
                                  <p:childTnLst>
                                    <p:set>
                                      <p:cBhvr>
                                        <p:cTn id="86" dur="1" fill="hold">
                                          <p:stCondLst>
                                            <p:cond delay="0"/>
                                          </p:stCondLst>
                                        </p:cTn>
                                        <p:tgtEl>
                                          <p:spTgt spid="24"/>
                                        </p:tgtEl>
                                        <p:attrNameLst>
                                          <p:attrName>style.visibility</p:attrName>
                                        </p:attrNameLst>
                                      </p:cBhvr>
                                      <p:to>
                                        <p:strVal val="visible"/>
                                      </p:to>
                                    </p:set>
                                    <p:anim calcmode="lin" valueType="num">
                                      <p:cBhvr>
                                        <p:cTn id="87" dur="1000" fill="hold"/>
                                        <p:tgtEl>
                                          <p:spTgt spid="24"/>
                                        </p:tgtEl>
                                        <p:attrNameLst>
                                          <p:attrName>ppt_x</p:attrName>
                                        </p:attrNameLst>
                                      </p:cBhvr>
                                      <p:tavLst>
                                        <p:tav tm="0">
                                          <p:val>
                                            <p:strVal val="#ppt_x-.2"/>
                                          </p:val>
                                        </p:tav>
                                        <p:tav tm="100000">
                                          <p:val>
                                            <p:strVal val="#ppt_x"/>
                                          </p:val>
                                        </p:tav>
                                      </p:tavLst>
                                    </p:anim>
                                    <p:anim calcmode="lin" valueType="num">
                                      <p:cBhvr>
                                        <p:cTn id="88" dur="1000" fill="hold"/>
                                        <p:tgtEl>
                                          <p:spTgt spid="24"/>
                                        </p:tgtEl>
                                        <p:attrNameLst>
                                          <p:attrName>ppt_y</p:attrName>
                                        </p:attrNameLst>
                                      </p:cBhvr>
                                      <p:tavLst>
                                        <p:tav tm="0">
                                          <p:val>
                                            <p:strVal val="#ppt_y"/>
                                          </p:val>
                                        </p:tav>
                                        <p:tav tm="100000">
                                          <p:val>
                                            <p:strVal val="#ppt_y"/>
                                          </p:val>
                                        </p:tav>
                                      </p:tavLst>
                                    </p:anim>
                                    <p:animEffect transition="in" filter="wipe(right)" prLst="gradientSize: 0.1">
                                      <p:cBhvr>
                                        <p:cTn id="89" dur="1000"/>
                                        <p:tgtEl>
                                          <p:spTgt spid="24"/>
                                        </p:tgtEl>
                                      </p:cBhvr>
                                    </p:animEffect>
                                  </p:childTnLst>
                                </p:cTn>
                              </p:par>
                              <p:par>
                                <p:cTn id="90" presetID="29" presetClass="entr" presetSubtype="0" fill="hold" nodeType="withEffect">
                                  <p:stCondLst>
                                    <p:cond delay="0"/>
                                  </p:stCondLst>
                                  <p:childTnLst>
                                    <p:set>
                                      <p:cBhvr>
                                        <p:cTn id="91" dur="1" fill="hold">
                                          <p:stCondLst>
                                            <p:cond delay="0"/>
                                          </p:stCondLst>
                                        </p:cTn>
                                        <p:tgtEl>
                                          <p:spTgt spid="25"/>
                                        </p:tgtEl>
                                        <p:attrNameLst>
                                          <p:attrName>style.visibility</p:attrName>
                                        </p:attrNameLst>
                                      </p:cBhvr>
                                      <p:to>
                                        <p:strVal val="visible"/>
                                      </p:to>
                                    </p:set>
                                    <p:anim calcmode="lin" valueType="num">
                                      <p:cBhvr>
                                        <p:cTn id="92" dur="1000" fill="hold"/>
                                        <p:tgtEl>
                                          <p:spTgt spid="25"/>
                                        </p:tgtEl>
                                        <p:attrNameLst>
                                          <p:attrName>ppt_x</p:attrName>
                                        </p:attrNameLst>
                                      </p:cBhvr>
                                      <p:tavLst>
                                        <p:tav tm="0">
                                          <p:val>
                                            <p:strVal val="#ppt_x-.2"/>
                                          </p:val>
                                        </p:tav>
                                        <p:tav tm="100000">
                                          <p:val>
                                            <p:strVal val="#ppt_x"/>
                                          </p:val>
                                        </p:tav>
                                      </p:tavLst>
                                    </p:anim>
                                    <p:anim calcmode="lin" valueType="num">
                                      <p:cBhvr>
                                        <p:cTn id="93" dur="1000" fill="hold"/>
                                        <p:tgtEl>
                                          <p:spTgt spid="25"/>
                                        </p:tgtEl>
                                        <p:attrNameLst>
                                          <p:attrName>ppt_y</p:attrName>
                                        </p:attrNameLst>
                                      </p:cBhvr>
                                      <p:tavLst>
                                        <p:tav tm="0">
                                          <p:val>
                                            <p:strVal val="#ppt_y"/>
                                          </p:val>
                                        </p:tav>
                                        <p:tav tm="100000">
                                          <p:val>
                                            <p:strVal val="#ppt_y"/>
                                          </p:val>
                                        </p:tav>
                                      </p:tavLst>
                                    </p:anim>
                                    <p:animEffect transition="in" filter="wipe(right)" prLst="gradientSize: 0.1">
                                      <p:cBhvr>
                                        <p:cTn id="94" dur="1000"/>
                                        <p:tgtEl>
                                          <p:spTgt spid="25"/>
                                        </p:tgtEl>
                                      </p:cBhvr>
                                    </p:animEffect>
                                  </p:childTnLst>
                                </p:cTn>
                              </p:par>
                              <p:par>
                                <p:cTn id="95" presetID="29" presetClass="entr" presetSubtype="0" fill="hold" nodeType="withEffect">
                                  <p:stCondLst>
                                    <p:cond delay="0"/>
                                  </p:stCondLst>
                                  <p:childTnLst>
                                    <p:set>
                                      <p:cBhvr>
                                        <p:cTn id="96" dur="1" fill="hold">
                                          <p:stCondLst>
                                            <p:cond delay="0"/>
                                          </p:stCondLst>
                                        </p:cTn>
                                        <p:tgtEl>
                                          <p:spTgt spid="26"/>
                                        </p:tgtEl>
                                        <p:attrNameLst>
                                          <p:attrName>style.visibility</p:attrName>
                                        </p:attrNameLst>
                                      </p:cBhvr>
                                      <p:to>
                                        <p:strVal val="visible"/>
                                      </p:to>
                                    </p:set>
                                    <p:anim calcmode="lin" valueType="num">
                                      <p:cBhvr>
                                        <p:cTn id="97" dur="1000" fill="hold"/>
                                        <p:tgtEl>
                                          <p:spTgt spid="26"/>
                                        </p:tgtEl>
                                        <p:attrNameLst>
                                          <p:attrName>ppt_x</p:attrName>
                                        </p:attrNameLst>
                                      </p:cBhvr>
                                      <p:tavLst>
                                        <p:tav tm="0">
                                          <p:val>
                                            <p:strVal val="#ppt_x-.2"/>
                                          </p:val>
                                        </p:tav>
                                        <p:tav tm="100000">
                                          <p:val>
                                            <p:strVal val="#ppt_x"/>
                                          </p:val>
                                        </p:tav>
                                      </p:tavLst>
                                    </p:anim>
                                    <p:anim calcmode="lin" valueType="num">
                                      <p:cBhvr>
                                        <p:cTn id="98" dur="1000" fill="hold"/>
                                        <p:tgtEl>
                                          <p:spTgt spid="26"/>
                                        </p:tgtEl>
                                        <p:attrNameLst>
                                          <p:attrName>ppt_y</p:attrName>
                                        </p:attrNameLst>
                                      </p:cBhvr>
                                      <p:tavLst>
                                        <p:tav tm="0">
                                          <p:val>
                                            <p:strVal val="#ppt_y"/>
                                          </p:val>
                                        </p:tav>
                                        <p:tav tm="100000">
                                          <p:val>
                                            <p:strVal val="#ppt_y"/>
                                          </p:val>
                                        </p:tav>
                                      </p:tavLst>
                                    </p:anim>
                                    <p:animEffect transition="in" filter="wipe(right)" prLst="gradientSize: 0.1">
                                      <p:cBhvr>
                                        <p:cTn id="99" dur="1000"/>
                                        <p:tgtEl>
                                          <p:spTgt spid="26"/>
                                        </p:tgtEl>
                                      </p:cBhvr>
                                    </p:animEffect>
                                  </p:childTnLst>
                                </p:cTn>
                              </p:par>
                              <p:par>
                                <p:cTn id="100" presetID="29" presetClass="entr" presetSubtype="0" fill="hold" nodeType="withEffect">
                                  <p:stCondLst>
                                    <p:cond delay="0"/>
                                  </p:stCondLst>
                                  <p:childTnLst>
                                    <p:set>
                                      <p:cBhvr>
                                        <p:cTn id="101" dur="1" fill="hold">
                                          <p:stCondLst>
                                            <p:cond delay="0"/>
                                          </p:stCondLst>
                                        </p:cTn>
                                        <p:tgtEl>
                                          <p:spTgt spid="27"/>
                                        </p:tgtEl>
                                        <p:attrNameLst>
                                          <p:attrName>style.visibility</p:attrName>
                                        </p:attrNameLst>
                                      </p:cBhvr>
                                      <p:to>
                                        <p:strVal val="visible"/>
                                      </p:to>
                                    </p:set>
                                    <p:anim calcmode="lin" valueType="num">
                                      <p:cBhvr>
                                        <p:cTn id="102" dur="1000" fill="hold"/>
                                        <p:tgtEl>
                                          <p:spTgt spid="27"/>
                                        </p:tgtEl>
                                        <p:attrNameLst>
                                          <p:attrName>ppt_x</p:attrName>
                                        </p:attrNameLst>
                                      </p:cBhvr>
                                      <p:tavLst>
                                        <p:tav tm="0">
                                          <p:val>
                                            <p:strVal val="#ppt_x-.2"/>
                                          </p:val>
                                        </p:tav>
                                        <p:tav tm="100000">
                                          <p:val>
                                            <p:strVal val="#ppt_x"/>
                                          </p:val>
                                        </p:tav>
                                      </p:tavLst>
                                    </p:anim>
                                    <p:anim calcmode="lin" valueType="num">
                                      <p:cBhvr>
                                        <p:cTn id="103" dur="1000" fill="hold"/>
                                        <p:tgtEl>
                                          <p:spTgt spid="27"/>
                                        </p:tgtEl>
                                        <p:attrNameLst>
                                          <p:attrName>ppt_y</p:attrName>
                                        </p:attrNameLst>
                                      </p:cBhvr>
                                      <p:tavLst>
                                        <p:tav tm="0">
                                          <p:val>
                                            <p:strVal val="#ppt_y"/>
                                          </p:val>
                                        </p:tav>
                                        <p:tav tm="100000">
                                          <p:val>
                                            <p:strVal val="#ppt_y"/>
                                          </p:val>
                                        </p:tav>
                                      </p:tavLst>
                                    </p:anim>
                                    <p:animEffect transition="in" filter="wipe(right)" prLst="gradientSize: 0.1">
                                      <p:cBhvr>
                                        <p:cTn id="104" dur="1000"/>
                                        <p:tgtEl>
                                          <p:spTgt spid="27"/>
                                        </p:tgtEl>
                                      </p:cBhvr>
                                    </p:animEffect>
                                  </p:childTnLst>
                                </p:cTn>
                              </p:par>
                              <p:par>
                                <p:cTn id="105" presetID="29" presetClass="entr" presetSubtype="0" fill="hold" nodeType="withEffect">
                                  <p:stCondLst>
                                    <p:cond delay="0"/>
                                  </p:stCondLst>
                                  <p:childTnLst>
                                    <p:set>
                                      <p:cBhvr>
                                        <p:cTn id="106" dur="1" fill="hold">
                                          <p:stCondLst>
                                            <p:cond delay="0"/>
                                          </p:stCondLst>
                                        </p:cTn>
                                        <p:tgtEl>
                                          <p:spTgt spid="28"/>
                                        </p:tgtEl>
                                        <p:attrNameLst>
                                          <p:attrName>style.visibility</p:attrName>
                                        </p:attrNameLst>
                                      </p:cBhvr>
                                      <p:to>
                                        <p:strVal val="visible"/>
                                      </p:to>
                                    </p:set>
                                    <p:anim calcmode="lin" valueType="num">
                                      <p:cBhvr>
                                        <p:cTn id="107" dur="1000" fill="hold"/>
                                        <p:tgtEl>
                                          <p:spTgt spid="28"/>
                                        </p:tgtEl>
                                        <p:attrNameLst>
                                          <p:attrName>ppt_x</p:attrName>
                                        </p:attrNameLst>
                                      </p:cBhvr>
                                      <p:tavLst>
                                        <p:tav tm="0">
                                          <p:val>
                                            <p:strVal val="#ppt_x-.2"/>
                                          </p:val>
                                        </p:tav>
                                        <p:tav tm="100000">
                                          <p:val>
                                            <p:strVal val="#ppt_x"/>
                                          </p:val>
                                        </p:tav>
                                      </p:tavLst>
                                    </p:anim>
                                    <p:anim calcmode="lin" valueType="num">
                                      <p:cBhvr>
                                        <p:cTn id="108" dur="1000" fill="hold"/>
                                        <p:tgtEl>
                                          <p:spTgt spid="28"/>
                                        </p:tgtEl>
                                        <p:attrNameLst>
                                          <p:attrName>ppt_y</p:attrName>
                                        </p:attrNameLst>
                                      </p:cBhvr>
                                      <p:tavLst>
                                        <p:tav tm="0">
                                          <p:val>
                                            <p:strVal val="#ppt_y"/>
                                          </p:val>
                                        </p:tav>
                                        <p:tav tm="100000">
                                          <p:val>
                                            <p:strVal val="#ppt_y"/>
                                          </p:val>
                                        </p:tav>
                                      </p:tavLst>
                                    </p:anim>
                                    <p:animEffect transition="in" filter="wipe(right)" prLst="gradientSize: 0.1">
                                      <p:cBhvr>
                                        <p:cTn id="109" dur="1000"/>
                                        <p:tgtEl>
                                          <p:spTgt spid="28"/>
                                        </p:tgtEl>
                                      </p:cBhvr>
                                    </p:animEffect>
                                  </p:childTnLst>
                                </p:cTn>
                              </p:par>
                              <p:par>
                                <p:cTn id="110" presetID="29" presetClass="entr" presetSubtype="0" fill="hold" nodeType="withEffect">
                                  <p:stCondLst>
                                    <p:cond delay="0"/>
                                  </p:stCondLst>
                                  <p:childTnLst>
                                    <p:set>
                                      <p:cBhvr>
                                        <p:cTn id="111" dur="1" fill="hold">
                                          <p:stCondLst>
                                            <p:cond delay="0"/>
                                          </p:stCondLst>
                                        </p:cTn>
                                        <p:tgtEl>
                                          <p:spTgt spid="29"/>
                                        </p:tgtEl>
                                        <p:attrNameLst>
                                          <p:attrName>style.visibility</p:attrName>
                                        </p:attrNameLst>
                                      </p:cBhvr>
                                      <p:to>
                                        <p:strVal val="visible"/>
                                      </p:to>
                                    </p:set>
                                    <p:anim calcmode="lin" valueType="num">
                                      <p:cBhvr>
                                        <p:cTn id="112" dur="1000" fill="hold"/>
                                        <p:tgtEl>
                                          <p:spTgt spid="29"/>
                                        </p:tgtEl>
                                        <p:attrNameLst>
                                          <p:attrName>ppt_x</p:attrName>
                                        </p:attrNameLst>
                                      </p:cBhvr>
                                      <p:tavLst>
                                        <p:tav tm="0">
                                          <p:val>
                                            <p:strVal val="#ppt_x-.2"/>
                                          </p:val>
                                        </p:tav>
                                        <p:tav tm="100000">
                                          <p:val>
                                            <p:strVal val="#ppt_x"/>
                                          </p:val>
                                        </p:tav>
                                      </p:tavLst>
                                    </p:anim>
                                    <p:anim calcmode="lin" valueType="num">
                                      <p:cBhvr>
                                        <p:cTn id="113" dur="1000" fill="hold"/>
                                        <p:tgtEl>
                                          <p:spTgt spid="29"/>
                                        </p:tgtEl>
                                        <p:attrNameLst>
                                          <p:attrName>ppt_y</p:attrName>
                                        </p:attrNameLst>
                                      </p:cBhvr>
                                      <p:tavLst>
                                        <p:tav tm="0">
                                          <p:val>
                                            <p:strVal val="#ppt_y"/>
                                          </p:val>
                                        </p:tav>
                                        <p:tav tm="100000">
                                          <p:val>
                                            <p:strVal val="#ppt_y"/>
                                          </p:val>
                                        </p:tav>
                                      </p:tavLst>
                                    </p:anim>
                                    <p:animEffect transition="in" filter="wipe(right)" prLst="gradientSize: 0.1">
                                      <p:cBhvr>
                                        <p:cTn id="114" dur="1000"/>
                                        <p:tgtEl>
                                          <p:spTgt spid="29"/>
                                        </p:tgtEl>
                                      </p:cBhvr>
                                    </p:animEffect>
                                  </p:childTnLst>
                                </p:cTn>
                              </p:par>
                              <p:par>
                                <p:cTn id="115" presetID="29" presetClass="entr" presetSubtype="0" fill="hold" nodeType="withEffect">
                                  <p:stCondLst>
                                    <p:cond delay="0"/>
                                  </p:stCondLst>
                                  <p:childTnLst>
                                    <p:set>
                                      <p:cBhvr>
                                        <p:cTn id="116" dur="1" fill="hold">
                                          <p:stCondLst>
                                            <p:cond delay="0"/>
                                          </p:stCondLst>
                                        </p:cTn>
                                        <p:tgtEl>
                                          <p:spTgt spid="30"/>
                                        </p:tgtEl>
                                        <p:attrNameLst>
                                          <p:attrName>style.visibility</p:attrName>
                                        </p:attrNameLst>
                                      </p:cBhvr>
                                      <p:to>
                                        <p:strVal val="visible"/>
                                      </p:to>
                                    </p:set>
                                    <p:anim calcmode="lin" valueType="num">
                                      <p:cBhvr>
                                        <p:cTn id="117" dur="1000" fill="hold"/>
                                        <p:tgtEl>
                                          <p:spTgt spid="30"/>
                                        </p:tgtEl>
                                        <p:attrNameLst>
                                          <p:attrName>ppt_x</p:attrName>
                                        </p:attrNameLst>
                                      </p:cBhvr>
                                      <p:tavLst>
                                        <p:tav tm="0">
                                          <p:val>
                                            <p:strVal val="#ppt_x-.2"/>
                                          </p:val>
                                        </p:tav>
                                        <p:tav tm="100000">
                                          <p:val>
                                            <p:strVal val="#ppt_x"/>
                                          </p:val>
                                        </p:tav>
                                      </p:tavLst>
                                    </p:anim>
                                    <p:anim calcmode="lin" valueType="num">
                                      <p:cBhvr>
                                        <p:cTn id="118" dur="1000" fill="hold"/>
                                        <p:tgtEl>
                                          <p:spTgt spid="30"/>
                                        </p:tgtEl>
                                        <p:attrNameLst>
                                          <p:attrName>ppt_y</p:attrName>
                                        </p:attrNameLst>
                                      </p:cBhvr>
                                      <p:tavLst>
                                        <p:tav tm="0">
                                          <p:val>
                                            <p:strVal val="#ppt_y"/>
                                          </p:val>
                                        </p:tav>
                                        <p:tav tm="100000">
                                          <p:val>
                                            <p:strVal val="#ppt_y"/>
                                          </p:val>
                                        </p:tav>
                                      </p:tavLst>
                                    </p:anim>
                                    <p:animEffect transition="in" filter="wipe(right)" prLst="gradientSize: 0.1">
                                      <p:cBhvr>
                                        <p:cTn id="119" dur="1000"/>
                                        <p:tgtEl>
                                          <p:spTgt spid="30"/>
                                        </p:tgtEl>
                                      </p:cBhvr>
                                    </p:animEffect>
                                  </p:childTnLst>
                                </p:cTn>
                              </p:par>
                              <p:par>
                                <p:cTn id="120" presetID="29" presetClass="entr" presetSubtype="0" fill="hold" nodeType="withEffect">
                                  <p:stCondLst>
                                    <p:cond delay="0"/>
                                  </p:stCondLst>
                                  <p:childTnLst>
                                    <p:set>
                                      <p:cBhvr>
                                        <p:cTn id="121" dur="1" fill="hold">
                                          <p:stCondLst>
                                            <p:cond delay="0"/>
                                          </p:stCondLst>
                                        </p:cTn>
                                        <p:tgtEl>
                                          <p:spTgt spid="31"/>
                                        </p:tgtEl>
                                        <p:attrNameLst>
                                          <p:attrName>style.visibility</p:attrName>
                                        </p:attrNameLst>
                                      </p:cBhvr>
                                      <p:to>
                                        <p:strVal val="visible"/>
                                      </p:to>
                                    </p:set>
                                    <p:anim calcmode="lin" valueType="num">
                                      <p:cBhvr>
                                        <p:cTn id="122" dur="1000" fill="hold"/>
                                        <p:tgtEl>
                                          <p:spTgt spid="31"/>
                                        </p:tgtEl>
                                        <p:attrNameLst>
                                          <p:attrName>ppt_x</p:attrName>
                                        </p:attrNameLst>
                                      </p:cBhvr>
                                      <p:tavLst>
                                        <p:tav tm="0">
                                          <p:val>
                                            <p:strVal val="#ppt_x-.2"/>
                                          </p:val>
                                        </p:tav>
                                        <p:tav tm="100000">
                                          <p:val>
                                            <p:strVal val="#ppt_x"/>
                                          </p:val>
                                        </p:tav>
                                      </p:tavLst>
                                    </p:anim>
                                    <p:anim calcmode="lin" valueType="num">
                                      <p:cBhvr>
                                        <p:cTn id="123" dur="1000" fill="hold"/>
                                        <p:tgtEl>
                                          <p:spTgt spid="31"/>
                                        </p:tgtEl>
                                        <p:attrNameLst>
                                          <p:attrName>ppt_y</p:attrName>
                                        </p:attrNameLst>
                                      </p:cBhvr>
                                      <p:tavLst>
                                        <p:tav tm="0">
                                          <p:val>
                                            <p:strVal val="#ppt_y"/>
                                          </p:val>
                                        </p:tav>
                                        <p:tav tm="100000">
                                          <p:val>
                                            <p:strVal val="#ppt_y"/>
                                          </p:val>
                                        </p:tav>
                                      </p:tavLst>
                                    </p:anim>
                                    <p:animEffect transition="in" filter="wipe(right)" prLst="gradientSize: 0.1">
                                      <p:cBhvr>
                                        <p:cTn id="124" dur="1000"/>
                                        <p:tgtEl>
                                          <p:spTgt spid="31"/>
                                        </p:tgtEl>
                                      </p:cBhvr>
                                    </p:animEffect>
                                  </p:childTnLst>
                                </p:cTn>
                              </p:par>
                              <p:par>
                                <p:cTn id="125" presetID="29" presetClass="entr" presetSubtype="0" fill="hold" nodeType="withEffect">
                                  <p:stCondLst>
                                    <p:cond delay="0"/>
                                  </p:stCondLst>
                                  <p:childTnLst>
                                    <p:set>
                                      <p:cBhvr>
                                        <p:cTn id="126" dur="1" fill="hold">
                                          <p:stCondLst>
                                            <p:cond delay="0"/>
                                          </p:stCondLst>
                                        </p:cTn>
                                        <p:tgtEl>
                                          <p:spTgt spid="32"/>
                                        </p:tgtEl>
                                        <p:attrNameLst>
                                          <p:attrName>style.visibility</p:attrName>
                                        </p:attrNameLst>
                                      </p:cBhvr>
                                      <p:to>
                                        <p:strVal val="visible"/>
                                      </p:to>
                                    </p:set>
                                    <p:anim calcmode="lin" valueType="num">
                                      <p:cBhvr>
                                        <p:cTn id="127" dur="1000" fill="hold"/>
                                        <p:tgtEl>
                                          <p:spTgt spid="32"/>
                                        </p:tgtEl>
                                        <p:attrNameLst>
                                          <p:attrName>ppt_x</p:attrName>
                                        </p:attrNameLst>
                                      </p:cBhvr>
                                      <p:tavLst>
                                        <p:tav tm="0">
                                          <p:val>
                                            <p:strVal val="#ppt_x-.2"/>
                                          </p:val>
                                        </p:tav>
                                        <p:tav tm="100000">
                                          <p:val>
                                            <p:strVal val="#ppt_x"/>
                                          </p:val>
                                        </p:tav>
                                      </p:tavLst>
                                    </p:anim>
                                    <p:anim calcmode="lin" valueType="num">
                                      <p:cBhvr>
                                        <p:cTn id="128" dur="1000" fill="hold"/>
                                        <p:tgtEl>
                                          <p:spTgt spid="32"/>
                                        </p:tgtEl>
                                        <p:attrNameLst>
                                          <p:attrName>ppt_y</p:attrName>
                                        </p:attrNameLst>
                                      </p:cBhvr>
                                      <p:tavLst>
                                        <p:tav tm="0">
                                          <p:val>
                                            <p:strVal val="#ppt_y"/>
                                          </p:val>
                                        </p:tav>
                                        <p:tav tm="100000">
                                          <p:val>
                                            <p:strVal val="#ppt_y"/>
                                          </p:val>
                                        </p:tav>
                                      </p:tavLst>
                                    </p:anim>
                                    <p:animEffect transition="in" filter="wipe(right)" prLst="gradientSize: 0.1">
                                      <p:cBhvr>
                                        <p:cTn id="129" dur="10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274638"/>
            <a:ext cx="8435280" cy="2434282"/>
          </a:xfrm>
        </p:spPr>
        <p:txBody>
          <a:bodyPr>
            <a:normAutofit fontScale="90000"/>
          </a:bodyPr>
          <a:lstStyle/>
          <a:p>
            <a:pPr lvl="0"/>
            <a:r>
              <a:rPr lang="ru-RU" dirty="0" smtClean="0"/>
              <a:t>4. В сообщающиеся сосуды налита вода. Что произойдет и почему, если в левый сосуд долить немного воды (рис. 1); в средний сосуд долить воды (рис. 2)?</a:t>
            </a:r>
            <a:endParaRPr lang="ru-RU" dirty="0"/>
          </a:p>
        </p:txBody>
      </p:sp>
      <p:pic>
        <p:nvPicPr>
          <p:cNvPr id="4" name="Рисунок 3" descr="C:\DOCUME~1\86A9~1\LOCALS~1\Temp\FineReader10\media\image3.png"/>
          <p:cNvPicPr/>
          <p:nvPr/>
        </p:nvPicPr>
        <p:blipFill>
          <a:blip r:embed="rId2" cstate="print"/>
          <a:srcRect/>
          <a:stretch>
            <a:fillRect/>
          </a:stretch>
        </p:blipFill>
        <p:spPr bwMode="auto">
          <a:xfrm>
            <a:off x="971600" y="2780928"/>
            <a:ext cx="1800200" cy="2664296"/>
          </a:xfrm>
          <a:prstGeom prst="rect">
            <a:avLst/>
          </a:prstGeom>
          <a:noFill/>
          <a:ln w="9525">
            <a:noFill/>
            <a:miter lim="800000"/>
            <a:headEnd/>
            <a:tailEnd/>
          </a:ln>
        </p:spPr>
      </p:pic>
      <p:sp>
        <p:nvSpPr>
          <p:cNvPr id="5" name="TextBox 4"/>
          <p:cNvSpPr txBox="1"/>
          <p:nvPr/>
        </p:nvSpPr>
        <p:spPr>
          <a:xfrm>
            <a:off x="1115616" y="5301208"/>
            <a:ext cx="2160240" cy="369332"/>
          </a:xfrm>
          <a:prstGeom prst="rect">
            <a:avLst/>
          </a:prstGeom>
          <a:noFill/>
        </p:spPr>
        <p:txBody>
          <a:bodyPr wrap="square" rtlCol="0">
            <a:spAutoFit/>
          </a:bodyPr>
          <a:lstStyle/>
          <a:p>
            <a:r>
              <a:rPr lang="ru-RU" dirty="0" smtClean="0"/>
              <a:t>Рис.1</a:t>
            </a:r>
            <a:endParaRPr lang="ru-RU" dirty="0"/>
          </a:p>
        </p:txBody>
      </p:sp>
      <p:pic>
        <p:nvPicPr>
          <p:cNvPr id="6" name="Рисунок 5" descr="C:\DOCUME~1\86A9~1\LOCALS~1\Temp\FineReader10\media\image4.png"/>
          <p:cNvPicPr/>
          <p:nvPr/>
        </p:nvPicPr>
        <p:blipFill>
          <a:blip r:embed="rId3" cstate="print"/>
          <a:srcRect/>
          <a:stretch>
            <a:fillRect/>
          </a:stretch>
        </p:blipFill>
        <p:spPr bwMode="auto">
          <a:xfrm>
            <a:off x="5508104" y="2348880"/>
            <a:ext cx="3096344" cy="2808312"/>
          </a:xfrm>
          <a:prstGeom prst="rect">
            <a:avLst/>
          </a:prstGeom>
          <a:noFill/>
          <a:ln w="9525">
            <a:noFill/>
            <a:miter lim="800000"/>
            <a:headEnd/>
            <a:tailEnd/>
          </a:ln>
        </p:spPr>
      </p:pic>
      <p:sp>
        <p:nvSpPr>
          <p:cNvPr id="7" name="TextBox 6"/>
          <p:cNvSpPr txBox="1"/>
          <p:nvPr/>
        </p:nvSpPr>
        <p:spPr>
          <a:xfrm>
            <a:off x="6444208" y="5229200"/>
            <a:ext cx="2160240" cy="369332"/>
          </a:xfrm>
          <a:prstGeom prst="rect">
            <a:avLst/>
          </a:prstGeom>
          <a:noFill/>
        </p:spPr>
        <p:txBody>
          <a:bodyPr wrap="square" rtlCol="0">
            <a:spAutoFit/>
          </a:bodyPr>
          <a:lstStyle/>
          <a:p>
            <a:r>
              <a:rPr lang="ru-RU" dirty="0" smtClean="0"/>
              <a:t>Рис.2</a:t>
            </a:r>
            <a:endParaRPr lang="ru-RU" dirty="0"/>
          </a:p>
        </p:txBody>
      </p:sp>
      <p:sp>
        <p:nvSpPr>
          <p:cNvPr id="8" name="Прямоугольник 7"/>
          <p:cNvSpPr/>
          <p:nvPr/>
        </p:nvSpPr>
        <p:spPr>
          <a:xfrm>
            <a:off x="1691680" y="5657671"/>
            <a:ext cx="6048672" cy="1200329"/>
          </a:xfrm>
          <a:prstGeom prst="rect">
            <a:avLst/>
          </a:prstGeom>
        </p:spPr>
        <p:txBody>
          <a:bodyPr wrap="square">
            <a:spAutoFit/>
          </a:bodyPr>
          <a:lstStyle/>
          <a:p>
            <a:pPr lvl="0"/>
            <a:r>
              <a:rPr lang="ru-RU" dirty="0" smtClean="0"/>
              <a:t>Рис.1. Уровень воды в обоих коленах сообщающихся сосудов поднимается, так как в них однородная жидкость устанавливается на одном уровне. Рис.2. Уровни также поднимутся.</a:t>
            </a:r>
            <a:endParaRPr lang="ru-RU" dirty="0"/>
          </a:p>
        </p:txBody>
      </p:sp>
    </p:spTree>
  </p:cSld>
  <p:clrMapOvr>
    <a:masterClrMapping/>
  </p:clrMapOvr>
  <p:transition>
    <p:pull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dissolv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lvl="0"/>
            <a:r>
              <a:rPr lang="ru-RU" dirty="0" smtClean="0"/>
              <a:t>5. В сообщающие сосуды налили ртуть и воду. Как расположатся жидкости?</a:t>
            </a:r>
            <a:endParaRPr lang="ru-RU" dirty="0"/>
          </a:p>
        </p:txBody>
      </p:sp>
      <p:sp>
        <p:nvSpPr>
          <p:cNvPr id="3" name="Содержимое 2"/>
          <p:cNvSpPr>
            <a:spLocks noGrp="1"/>
          </p:cNvSpPr>
          <p:nvPr>
            <p:ph idx="1"/>
          </p:nvPr>
        </p:nvSpPr>
        <p:spPr>
          <a:xfrm>
            <a:off x="457200" y="2852936"/>
            <a:ext cx="3754760" cy="3273227"/>
          </a:xfrm>
        </p:spPr>
        <p:txBody>
          <a:bodyPr>
            <a:normAutofit/>
          </a:bodyPr>
          <a:lstStyle/>
          <a:p>
            <a:pPr lvl="0"/>
            <a:r>
              <a:rPr lang="ru-RU" dirty="0" smtClean="0"/>
              <a:t>Вода будет выше ртути (но давление в обоих случаях будет одинаково)</a:t>
            </a:r>
          </a:p>
          <a:p>
            <a:endParaRPr lang="ru-RU" dirty="0"/>
          </a:p>
        </p:txBody>
      </p:sp>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860032" y="1844824"/>
            <a:ext cx="4142209" cy="4753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ransition>
    <p:pull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274638"/>
            <a:ext cx="8291264" cy="1786210"/>
          </a:xfrm>
        </p:spPr>
        <p:txBody>
          <a:bodyPr>
            <a:normAutofit fontScale="90000"/>
          </a:bodyPr>
          <a:lstStyle/>
          <a:p>
            <a:pPr lvl="0"/>
            <a:r>
              <a:rPr lang="ru-RU" dirty="0" smtClean="0"/>
              <a:t>6. Рассмотрите рисунки </a:t>
            </a:r>
            <a:r>
              <a:rPr lang="ru-RU" dirty="0" err="1" smtClean="0"/>
              <a:t>а-г</a:t>
            </a:r>
            <a:r>
              <a:rPr lang="ru-RU" dirty="0" smtClean="0"/>
              <a:t> и ответьте на вопрос: что произойдет с жидкостью, если открыть кран?</a:t>
            </a:r>
            <a:endParaRPr lang="ru-RU" dirty="0"/>
          </a:p>
        </p:txBody>
      </p:sp>
      <p:sp>
        <p:nvSpPr>
          <p:cNvPr id="3" name="Содержимое 2"/>
          <p:cNvSpPr>
            <a:spLocks noGrp="1"/>
          </p:cNvSpPr>
          <p:nvPr>
            <p:ph idx="1"/>
          </p:nvPr>
        </p:nvSpPr>
        <p:spPr>
          <a:xfrm>
            <a:off x="457200" y="4941168"/>
            <a:ext cx="8229600" cy="1184995"/>
          </a:xfrm>
        </p:spPr>
        <p:txBody>
          <a:bodyPr>
            <a:normAutofit fontScale="47500" lnSpcReduction="20000"/>
          </a:bodyPr>
          <a:lstStyle/>
          <a:p>
            <a:pPr lvl="0"/>
            <a:r>
              <a:rPr lang="ru-RU" dirty="0" smtClean="0"/>
              <a:t>На рисунке а – из правого колена жидкость будет перетекать в левое, пока уровень жидкости в сосудах не уравняется; на рисунке б – из левого колена жидкость будет перетекать в правое, пока уровень жидкости в обоих коленах не станет равным; на рисунке в – жидкость перетекать не будет.</a:t>
            </a:r>
          </a:p>
          <a:p>
            <a:r>
              <a:rPr lang="ru-RU" dirty="0" smtClean="0"/>
              <a:t> </a:t>
            </a:r>
            <a:endParaRPr lang="ru-RU" dirty="0"/>
          </a:p>
        </p:txBody>
      </p:sp>
      <p:pic>
        <p:nvPicPr>
          <p:cNvPr id="4" name="Рисунок 3" descr="C:\DOCUME~1\86A9~1\LOCALS~1\Temp\FineReader10\media\image5.png"/>
          <p:cNvPicPr/>
          <p:nvPr/>
        </p:nvPicPr>
        <p:blipFill>
          <a:blip r:embed="rId2" cstate="print"/>
          <a:srcRect/>
          <a:stretch>
            <a:fillRect/>
          </a:stretch>
        </p:blipFill>
        <p:spPr bwMode="auto">
          <a:xfrm>
            <a:off x="1115616" y="2204864"/>
            <a:ext cx="7200800" cy="2304256"/>
          </a:xfrm>
          <a:prstGeom prst="rect">
            <a:avLst/>
          </a:prstGeom>
          <a:noFill/>
          <a:ln w="9525">
            <a:noFill/>
            <a:miter lim="800000"/>
            <a:headEnd/>
            <a:tailEnd/>
          </a:ln>
        </p:spPr>
      </p:pic>
    </p:spTree>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2) Веселые задачи от Григория Остера</a:t>
            </a:r>
            <a:endParaRPr lang="ru-RU" dirty="0"/>
          </a:p>
        </p:txBody>
      </p:sp>
      <p:sp>
        <p:nvSpPr>
          <p:cNvPr id="3" name="Содержимое 2"/>
          <p:cNvSpPr>
            <a:spLocks noGrp="1"/>
          </p:cNvSpPr>
          <p:nvPr>
            <p:ph idx="1"/>
          </p:nvPr>
        </p:nvSpPr>
        <p:spPr/>
        <p:txBody>
          <a:bodyPr>
            <a:normAutofit fontScale="85000" lnSpcReduction="20000"/>
          </a:bodyPr>
          <a:lstStyle/>
          <a:p>
            <a:r>
              <a:rPr lang="ru-RU" b="1" u="sng" dirty="0" smtClean="0">
                <a:solidFill>
                  <a:schemeClr val="accent5">
                    <a:lumMod val="50000"/>
                  </a:schemeClr>
                </a:solidFill>
              </a:rPr>
              <a:t>Задача №1:</a:t>
            </a:r>
            <a:r>
              <a:rPr lang="ru-RU" b="1" dirty="0" smtClean="0">
                <a:solidFill>
                  <a:schemeClr val="accent5">
                    <a:lumMod val="50000"/>
                  </a:schemeClr>
                </a:solidFill>
              </a:rPr>
              <a:t> </a:t>
            </a:r>
            <a:r>
              <a:rPr lang="ru-RU" i="1" dirty="0" smtClean="0"/>
              <a:t>Близнецы – братья Митя и Витя по утрам пьют чай из сообщающихся сосудов. Пока Митя еще только сыплет сахар, Витя уже выпивает половину чая из своего сосуда. Куда при этом девается чай из Митиного сосуда?</a:t>
            </a:r>
            <a:endParaRPr lang="ru-RU" dirty="0" smtClean="0"/>
          </a:p>
          <a:p>
            <a:endParaRPr lang="ru-RU" u="sng" dirty="0" smtClean="0"/>
          </a:p>
          <a:p>
            <a:r>
              <a:rPr lang="ru-RU" b="1" u="sng" dirty="0" smtClean="0">
                <a:solidFill>
                  <a:schemeClr val="accent5">
                    <a:lumMod val="50000"/>
                  </a:schemeClr>
                </a:solidFill>
              </a:rPr>
              <a:t>Задача №2:</a:t>
            </a:r>
            <a:r>
              <a:rPr lang="ru-RU" b="1" dirty="0" smtClean="0">
                <a:solidFill>
                  <a:schemeClr val="accent5">
                    <a:lumMod val="50000"/>
                  </a:schemeClr>
                </a:solidFill>
              </a:rPr>
              <a:t> </a:t>
            </a:r>
            <a:r>
              <a:rPr lang="ru-RU" i="1" dirty="0" smtClean="0"/>
              <a:t>Два сообщающихся сосуда сообщили один другому, что в них льют несмешивающиеся жидкости разной плотности. Установятся ли эти жидкости на одном уровне, если жидкости с двое большей плотности льют вдвое меньше?</a:t>
            </a:r>
            <a:endParaRPr lang="ru-RU" dirty="0"/>
          </a:p>
        </p:txBody>
      </p:sp>
    </p:spTree>
  </p:cSld>
  <p:clrMapOvr>
    <a:masterClrMapping/>
  </p:clrMapOvr>
  <p:transition>
    <p:pull dir="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accent3">
            <a:lumMod val="40000"/>
            <a:lumOff val="6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3)Задания по переводу единицу измерения в СИ.</a:t>
            </a:r>
            <a:endParaRPr lang="ru-RU" dirty="0"/>
          </a:p>
        </p:txBody>
      </p:sp>
      <p:sp>
        <p:nvSpPr>
          <p:cNvPr id="4" name="Содержимое 3"/>
          <p:cNvSpPr>
            <a:spLocks noGrp="1"/>
          </p:cNvSpPr>
          <p:nvPr>
            <p:ph sz="half" idx="1"/>
          </p:nvPr>
        </p:nvSpPr>
        <p:spPr>
          <a:xfrm>
            <a:off x="395536" y="1844824"/>
            <a:ext cx="4038600" cy="4525963"/>
          </a:xfrm>
        </p:spPr>
        <p:txBody>
          <a:bodyPr>
            <a:normAutofit fontScale="92500" lnSpcReduction="20000"/>
          </a:bodyPr>
          <a:lstStyle/>
          <a:p>
            <a:r>
              <a:rPr lang="ru-RU" dirty="0" smtClean="0"/>
              <a:t>Переведите в СИ:</a:t>
            </a:r>
          </a:p>
          <a:p>
            <a:pPr marL="514350" indent="-514350">
              <a:buFont typeface="+mj-lt"/>
              <a:buAutoNum type="arabicPeriod"/>
            </a:pPr>
            <a:r>
              <a:rPr lang="ru-RU" dirty="0" smtClean="0"/>
              <a:t>2.5 км =… </a:t>
            </a:r>
          </a:p>
          <a:p>
            <a:pPr marL="514350" indent="-514350">
              <a:buFont typeface="+mj-lt"/>
              <a:buAutoNum type="arabicPeriod"/>
            </a:pPr>
            <a:r>
              <a:rPr lang="ru-RU" dirty="0" smtClean="0"/>
              <a:t>430 см</a:t>
            </a:r>
            <a:r>
              <a:rPr lang="ru-RU" baseline="30000" dirty="0" smtClean="0"/>
              <a:t>3</a:t>
            </a:r>
            <a:r>
              <a:rPr lang="ru-RU" dirty="0" smtClean="0"/>
              <a:t>=…</a:t>
            </a:r>
          </a:p>
          <a:p>
            <a:pPr marL="514350" indent="-514350">
              <a:buFont typeface="+mj-lt"/>
              <a:buAutoNum type="arabicPeriod"/>
            </a:pPr>
            <a:r>
              <a:rPr lang="ru-RU" dirty="0" smtClean="0"/>
              <a:t>72,5 </a:t>
            </a:r>
            <a:r>
              <a:rPr lang="ru-RU" dirty="0" err="1" smtClean="0"/>
              <a:t>кПа=</a:t>
            </a:r>
            <a:r>
              <a:rPr lang="ru-RU" dirty="0" smtClean="0"/>
              <a:t> …</a:t>
            </a:r>
          </a:p>
          <a:p>
            <a:pPr marL="514350" indent="-514350">
              <a:buFont typeface="+mj-lt"/>
              <a:buAutoNum type="arabicPeriod"/>
            </a:pPr>
            <a:r>
              <a:rPr lang="ru-RU" dirty="0" smtClean="0"/>
              <a:t>3 400 </a:t>
            </a:r>
            <a:r>
              <a:rPr lang="ru-RU" dirty="0" err="1" smtClean="0"/>
              <a:t>кН=</a:t>
            </a:r>
            <a:r>
              <a:rPr lang="ru-RU" dirty="0" smtClean="0"/>
              <a:t>…</a:t>
            </a:r>
          </a:p>
          <a:p>
            <a:pPr marL="514350" indent="-514350">
              <a:buFont typeface="+mj-lt"/>
              <a:buAutoNum type="arabicPeriod"/>
            </a:pPr>
            <a:r>
              <a:rPr lang="ru-RU" dirty="0" smtClean="0"/>
              <a:t>250 мм = …</a:t>
            </a:r>
          </a:p>
          <a:p>
            <a:pPr marL="514350" indent="-514350">
              <a:buFont typeface="+mj-lt"/>
              <a:buAutoNum type="arabicPeriod"/>
            </a:pPr>
            <a:r>
              <a:rPr lang="ru-RU" dirty="0" smtClean="0"/>
              <a:t>35 см = …</a:t>
            </a:r>
          </a:p>
          <a:p>
            <a:pPr marL="514350" indent="-514350">
              <a:buFont typeface="+mj-lt"/>
              <a:buAutoNum type="arabicPeriod"/>
            </a:pPr>
            <a:r>
              <a:rPr lang="ru-RU" dirty="0" smtClean="0"/>
              <a:t>8.4 МПа = …</a:t>
            </a:r>
          </a:p>
          <a:p>
            <a:pPr marL="514350" indent="-514350">
              <a:buFont typeface="+mj-lt"/>
              <a:buAutoNum type="arabicPeriod"/>
            </a:pPr>
            <a:r>
              <a:rPr lang="ru-RU" dirty="0" smtClean="0"/>
              <a:t>90 км/ч = …</a:t>
            </a:r>
          </a:p>
          <a:p>
            <a:pPr marL="514350" indent="-514350">
              <a:buFont typeface="+mj-lt"/>
              <a:buAutoNum type="arabicPeriod"/>
            </a:pPr>
            <a:r>
              <a:rPr lang="ru-RU" dirty="0" smtClean="0"/>
              <a:t>13.5 г/см</a:t>
            </a:r>
            <a:r>
              <a:rPr lang="ru-RU" baseline="30000" dirty="0" smtClean="0"/>
              <a:t>3</a:t>
            </a:r>
            <a:r>
              <a:rPr lang="ru-RU" dirty="0" smtClean="0"/>
              <a:t>= …</a:t>
            </a:r>
          </a:p>
          <a:p>
            <a:endParaRPr lang="ru-RU" dirty="0"/>
          </a:p>
        </p:txBody>
      </p:sp>
      <p:sp>
        <p:nvSpPr>
          <p:cNvPr id="5" name="Содержимое 4"/>
          <p:cNvSpPr>
            <a:spLocks noGrp="1"/>
          </p:cNvSpPr>
          <p:nvPr>
            <p:ph sz="half" idx="2"/>
          </p:nvPr>
        </p:nvSpPr>
        <p:spPr/>
        <p:txBody>
          <a:bodyPr>
            <a:normAutofit fontScale="92500" lnSpcReduction="20000"/>
          </a:bodyPr>
          <a:lstStyle/>
          <a:p>
            <a:r>
              <a:rPr lang="ru-RU" dirty="0" smtClean="0"/>
              <a:t>Ответы:</a:t>
            </a:r>
          </a:p>
          <a:p>
            <a:r>
              <a:rPr lang="ru-RU" dirty="0" smtClean="0"/>
              <a:t>Переведите в СИ:</a:t>
            </a:r>
          </a:p>
          <a:p>
            <a:pPr marL="514350" indent="-514350">
              <a:buFont typeface="+mj-lt"/>
              <a:buAutoNum type="arabicPeriod"/>
            </a:pPr>
            <a:r>
              <a:rPr lang="ru-RU" dirty="0" smtClean="0"/>
              <a:t>2.5 км =2 500 м</a:t>
            </a:r>
          </a:p>
          <a:p>
            <a:pPr marL="514350" indent="-514350">
              <a:buFont typeface="+mj-lt"/>
              <a:buAutoNum type="arabicPeriod"/>
            </a:pPr>
            <a:r>
              <a:rPr lang="ru-RU" dirty="0" smtClean="0"/>
              <a:t>430 см</a:t>
            </a:r>
            <a:r>
              <a:rPr lang="ru-RU" baseline="30000" dirty="0" smtClean="0"/>
              <a:t>3</a:t>
            </a:r>
            <a:r>
              <a:rPr lang="ru-RU" dirty="0" smtClean="0"/>
              <a:t>= 0.043 м</a:t>
            </a:r>
            <a:r>
              <a:rPr lang="ru-RU" baseline="30000" dirty="0" smtClean="0"/>
              <a:t>3</a:t>
            </a:r>
            <a:endParaRPr lang="ru-RU" dirty="0" smtClean="0"/>
          </a:p>
          <a:p>
            <a:pPr marL="514350" indent="-514350">
              <a:buFont typeface="+mj-lt"/>
              <a:buAutoNum type="arabicPeriod"/>
            </a:pPr>
            <a:r>
              <a:rPr lang="ru-RU" dirty="0" smtClean="0"/>
              <a:t>72,5 кПа=72 500 Па</a:t>
            </a:r>
          </a:p>
          <a:p>
            <a:pPr marL="514350" indent="-514350">
              <a:buFont typeface="+mj-lt"/>
              <a:buAutoNum type="arabicPeriod"/>
            </a:pPr>
            <a:r>
              <a:rPr lang="ru-RU" dirty="0" smtClean="0"/>
              <a:t>3 400 </a:t>
            </a:r>
            <a:r>
              <a:rPr lang="ru-RU" dirty="0" err="1" smtClean="0"/>
              <a:t>кН=</a:t>
            </a:r>
            <a:r>
              <a:rPr lang="ru-RU" dirty="0" smtClean="0"/>
              <a:t> 3 400 000 Н</a:t>
            </a:r>
          </a:p>
          <a:p>
            <a:pPr marL="514350" indent="-514350">
              <a:buFont typeface="+mj-lt"/>
              <a:buAutoNum type="arabicPeriod"/>
            </a:pPr>
            <a:r>
              <a:rPr lang="ru-RU" dirty="0" smtClean="0"/>
              <a:t>250 мм = 0.25 м</a:t>
            </a:r>
          </a:p>
          <a:p>
            <a:pPr marL="514350" indent="-514350">
              <a:buFont typeface="+mj-lt"/>
              <a:buAutoNum type="arabicPeriod"/>
            </a:pPr>
            <a:r>
              <a:rPr lang="ru-RU" dirty="0" smtClean="0"/>
              <a:t>35 см = 0.35 м</a:t>
            </a:r>
          </a:p>
          <a:p>
            <a:pPr marL="514350" indent="-514350">
              <a:buFont typeface="+mj-lt"/>
              <a:buAutoNum type="arabicPeriod"/>
            </a:pPr>
            <a:r>
              <a:rPr lang="ru-RU" dirty="0" smtClean="0"/>
              <a:t>8.4 МПа = 8 400 000 Па</a:t>
            </a:r>
          </a:p>
          <a:p>
            <a:pPr marL="514350" indent="-514350">
              <a:buFont typeface="+mj-lt"/>
              <a:buAutoNum type="arabicPeriod"/>
            </a:pPr>
            <a:r>
              <a:rPr lang="ru-RU" dirty="0" smtClean="0"/>
              <a:t>90 км/ч = 25 м/с</a:t>
            </a:r>
          </a:p>
          <a:p>
            <a:pPr marL="514350" indent="-514350">
              <a:buFont typeface="+mj-lt"/>
              <a:buAutoNum type="arabicPeriod"/>
            </a:pPr>
            <a:r>
              <a:rPr lang="ru-RU" dirty="0" smtClean="0"/>
              <a:t>13.5 г/см</a:t>
            </a:r>
            <a:r>
              <a:rPr lang="ru-RU" baseline="30000" dirty="0" smtClean="0"/>
              <a:t>3</a:t>
            </a:r>
            <a:r>
              <a:rPr lang="ru-RU" dirty="0" smtClean="0"/>
              <a:t>= 13 500 кг/м</a:t>
            </a:r>
            <a:r>
              <a:rPr lang="ru-RU" baseline="30000" dirty="0" smtClean="0"/>
              <a:t>3</a:t>
            </a:r>
            <a:endParaRPr lang="ru-RU" dirty="0" smtClean="0"/>
          </a:p>
          <a:p>
            <a:endParaRPr lang="ru-RU" dirty="0"/>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wipe(down)">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wipe(down)">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wipe(down)">
                                      <p:cBhvr>
                                        <p:cTn id="17" dur="500"/>
                                        <p:tgtEl>
                                          <p:spTgt spid="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5">
                                            <p:txEl>
                                              <p:pRg st="3" end="3"/>
                                            </p:txEl>
                                          </p:spTgt>
                                        </p:tgtEl>
                                        <p:attrNameLst>
                                          <p:attrName>style.visibility</p:attrName>
                                        </p:attrNameLst>
                                      </p:cBhvr>
                                      <p:to>
                                        <p:strVal val="visible"/>
                                      </p:to>
                                    </p:set>
                                    <p:animEffect transition="in" filter="wipe(down)">
                                      <p:cBhvr>
                                        <p:cTn id="22" dur="500"/>
                                        <p:tgtEl>
                                          <p:spTgt spid="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5">
                                            <p:txEl>
                                              <p:pRg st="4" end="4"/>
                                            </p:txEl>
                                          </p:spTgt>
                                        </p:tgtEl>
                                        <p:attrNameLst>
                                          <p:attrName>style.visibility</p:attrName>
                                        </p:attrNameLst>
                                      </p:cBhvr>
                                      <p:to>
                                        <p:strVal val="visible"/>
                                      </p:to>
                                    </p:set>
                                    <p:animEffect transition="in" filter="wipe(down)">
                                      <p:cBhvr>
                                        <p:cTn id="27" dur="500"/>
                                        <p:tgtEl>
                                          <p:spTgt spid="5">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nodeType="clickEffect">
                                  <p:stCondLst>
                                    <p:cond delay="0"/>
                                  </p:stCondLst>
                                  <p:childTnLst>
                                    <p:set>
                                      <p:cBhvr>
                                        <p:cTn id="31" dur="1" fill="hold">
                                          <p:stCondLst>
                                            <p:cond delay="0"/>
                                          </p:stCondLst>
                                        </p:cTn>
                                        <p:tgtEl>
                                          <p:spTgt spid="5">
                                            <p:txEl>
                                              <p:pRg st="5" end="5"/>
                                            </p:txEl>
                                          </p:spTgt>
                                        </p:tgtEl>
                                        <p:attrNameLst>
                                          <p:attrName>style.visibility</p:attrName>
                                        </p:attrNameLst>
                                      </p:cBhvr>
                                      <p:to>
                                        <p:strVal val="visible"/>
                                      </p:to>
                                    </p:set>
                                    <p:animEffect transition="in" filter="wipe(down)">
                                      <p:cBhvr>
                                        <p:cTn id="32" dur="500"/>
                                        <p:tgtEl>
                                          <p:spTgt spid="5">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nodeType="clickEffect">
                                  <p:stCondLst>
                                    <p:cond delay="0"/>
                                  </p:stCondLst>
                                  <p:childTnLst>
                                    <p:set>
                                      <p:cBhvr>
                                        <p:cTn id="36" dur="1" fill="hold">
                                          <p:stCondLst>
                                            <p:cond delay="0"/>
                                          </p:stCondLst>
                                        </p:cTn>
                                        <p:tgtEl>
                                          <p:spTgt spid="5">
                                            <p:txEl>
                                              <p:pRg st="6" end="6"/>
                                            </p:txEl>
                                          </p:spTgt>
                                        </p:tgtEl>
                                        <p:attrNameLst>
                                          <p:attrName>style.visibility</p:attrName>
                                        </p:attrNameLst>
                                      </p:cBhvr>
                                      <p:to>
                                        <p:strVal val="visible"/>
                                      </p:to>
                                    </p:set>
                                    <p:animEffect transition="in" filter="wipe(down)">
                                      <p:cBhvr>
                                        <p:cTn id="37" dur="500"/>
                                        <p:tgtEl>
                                          <p:spTgt spid="5">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nodeType="clickEffect">
                                  <p:stCondLst>
                                    <p:cond delay="0"/>
                                  </p:stCondLst>
                                  <p:childTnLst>
                                    <p:set>
                                      <p:cBhvr>
                                        <p:cTn id="41" dur="1" fill="hold">
                                          <p:stCondLst>
                                            <p:cond delay="0"/>
                                          </p:stCondLst>
                                        </p:cTn>
                                        <p:tgtEl>
                                          <p:spTgt spid="5">
                                            <p:txEl>
                                              <p:pRg st="7" end="7"/>
                                            </p:txEl>
                                          </p:spTgt>
                                        </p:tgtEl>
                                        <p:attrNameLst>
                                          <p:attrName>style.visibility</p:attrName>
                                        </p:attrNameLst>
                                      </p:cBhvr>
                                      <p:to>
                                        <p:strVal val="visible"/>
                                      </p:to>
                                    </p:set>
                                    <p:animEffect transition="in" filter="wipe(down)">
                                      <p:cBhvr>
                                        <p:cTn id="42" dur="500"/>
                                        <p:tgtEl>
                                          <p:spTgt spid="5">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nodeType="clickEffect">
                                  <p:stCondLst>
                                    <p:cond delay="0"/>
                                  </p:stCondLst>
                                  <p:childTnLst>
                                    <p:set>
                                      <p:cBhvr>
                                        <p:cTn id="46" dur="1" fill="hold">
                                          <p:stCondLst>
                                            <p:cond delay="0"/>
                                          </p:stCondLst>
                                        </p:cTn>
                                        <p:tgtEl>
                                          <p:spTgt spid="5">
                                            <p:txEl>
                                              <p:pRg st="8" end="8"/>
                                            </p:txEl>
                                          </p:spTgt>
                                        </p:tgtEl>
                                        <p:attrNameLst>
                                          <p:attrName>style.visibility</p:attrName>
                                        </p:attrNameLst>
                                      </p:cBhvr>
                                      <p:to>
                                        <p:strVal val="visible"/>
                                      </p:to>
                                    </p:set>
                                    <p:animEffect transition="in" filter="wipe(down)">
                                      <p:cBhvr>
                                        <p:cTn id="47" dur="500"/>
                                        <p:tgtEl>
                                          <p:spTgt spid="5">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nodeType="clickEffect">
                                  <p:stCondLst>
                                    <p:cond delay="0"/>
                                  </p:stCondLst>
                                  <p:childTnLst>
                                    <p:set>
                                      <p:cBhvr>
                                        <p:cTn id="51" dur="1" fill="hold">
                                          <p:stCondLst>
                                            <p:cond delay="0"/>
                                          </p:stCondLst>
                                        </p:cTn>
                                        <p:tgtEl>
                                          <p:spTgt spid="5">
                                            <p:txEl>
                                              <p:pRg st="9" end="9"/>
                                            </p:txEl>
                                          </p:spTgt>
                                        </p:tgtEl>
                                        <p:attrNameLst>
                                          <p:attrName>style.visibility</p:attrName>
                                        </p:attrNameLst>
                                      </p:cBhvr>
                                      <p:to>
                                        <p:strVal val="visible"/>
                                      </p:to>
                                    </p:set>
                                    <p:animEffect transition="in" filter="wipe(down)">
                                      <p:cBhvr>
                                        <p:cTn id="52" dur="500"/>
                                        <p:tgtEl>
                                          <p:spTgt spid="5">
                                            <p:txEl>
                                              <p:pRg st="9" end="9"/>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4" fill="hold" nodeType="clickEffect">
                                  <p:stCondLst>
                                    <p:cond delay="0"/>
                                  </p:stCondLst>
                                  <p:childTnLst>
                                    <p:set>
                                      <p:cBhvr>
                                        <p:cTn id="56" dur="1" fill="hold">
                                          <p:stCondLst>
                                            <p:cond delay="0"/>
                                          </p:stCondLst>
                                        </p:cTn>
                                        <p:tgtEl>
                                          <p:spTgt spid="5">
                                            <p:txEl>
                                              <p:pRg st="10" end="10"/>
                                            </p:txEl>
                                          </p:spTgt>
                                        </p:tgtEl>
                                        <p:attrNameLst>
                                          <p:attrName>style.visibility</p:attrName>
                                        </p:attrNameLst>
                                      </p:cBhvr>
                                      <p:to>
                                        <p:strVal val="visible"/>
                                      </p:to>
                                    </p:set>
                                    <p:animEffect transition="in" filter="wipe(down)">
                                      <p:cBhvr>
                                        <p:cTn id="57" dur="500"/>
                                        <p:tgtEl>
                                          <p:spTgt spid="5">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620688"/>
            <a:ext cx="8229600" cy="1066800"/>
          </a:xfrm>
        </p:spPr>
        <p:txBody>
          <a:bodyPr>
            <a:normAutofit/>
          </a:bodyPr>
          <a:lstStyle/>
          <a:p>
            <a:r>
              <a:rPr lang="ru-RU" dirty="0" smtClean="0"/>
              <a:t>что объединяет эти предметы?</a:t>
            </a:r>
            <a:endParaRPr lang="ru-RU" dirty="0"/>
          </a:p>
        </p:txBody>
      </p:sp>
      <p:pic>
        <p:nvPicPr>
          <p:cNvPr id="1026"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4211" y="2005955"/>
            <a:ext cx="5455696" cy="27740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80112" y="1844824"/>
            <a:ext cx="3096344" cy="30963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9"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203848" y="4519050"/>
            <a:ext cx="3007221" cy="23389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Прямоугольник 3"/>
          <p:cNvSpPr/>
          <p:nvPr/>
        </p:nvSpPr>
        <p:spPr>
          <a:xfrm>
            <a:off x="467544" y="5229200"/>
            <a:ext cx="2880320" cy="923330"/>
          </a:xfrm>
          <a:prstGeom prst="rect">
            <a:avLst/>
          </a:prstGeom>
        </p:spPr>
        <p:txBody>
          <a:bodyPr wrap="square">
            <a:spAutoFit/>
          </a:bodyPr>
          <a:lstStyle/>
          <a:p>
            <a:r>
              <a:rPr lang="ru-RU" dirty="0"/>
              <a:t>Лейка, чайник, кофейник — примеры сообщающихся сосудов</a:t>
            </a:r>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ppt_x</p:attrName>
                                        </p:attrNameLst>
                                      </p:cBhvr>
                                      <p:tavLst>
                                        <p:tav tm="0">
                                          <p:val>
                                            <p:strVal val="#ppt_x-.2"/>
                                          </p:val>
                                        </p:tav>
                                        <p:tav tm="100000">
                                          <p:val>
                                            <p:strVal val="#ppt_x"/>
                                          </p:val>
                                        </p:tav>
                                      </p:tavLst>
                                    </p:anim>
                                    <p:anim calcmode="lin" valueType="num">
                                      <p:cBhvr>
                                        <p:cTn id="8"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9"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4" name="TextBox 3"/>
          <p:cNvSpPr txBox="1"/>
          <p:nvPr/>
        </p:nvSpPr>
        <p:spPr>
          <a:xfrm>
            <a:off x="611560" y="548680"/>
            <a:ext cx="1440160" cy="369332"/>
          </a:xfrm>
          <a:prstGeom prst="rect">
            <a:avLst/>
          </a:prstGeom>
          <a:noFill/>
        </p:spPr>
        <p:txBody>
          <a:bodyPr wrap="square" rtlCol="0">
            <a:spAutoFit/>
          </a:bodyPr>
          <a:lstStyle/>
          <a:p>
            <a:r>
              <a:rPr lang="ru-RU" dirty="0" smtClean="0"/>
              <a:t>Дано:</a:t>
            </a:r>
            <a:endParaRPr lang="ru-RU" dirty="0"/>
          </a:p>
        </p:txBody>
      </p:sp>
      <p:sp>
        <p:nvSpPr>
          <p:cNvPr id="5" name="TextBox 4"/>
          <p:cNvSpPr txBox="1"/>
          <p:nvPr/>
        </p:nvSpPr>
        <p:spPr>
          <a:xfrm>
            <a:off x="5076056" y="548680"/>
            <a:ext cx="1440160" cy="369332"/>
          </a:xfrm>
          <a:prstGeom prst="rect">
            <a:avLst/>
          </a:prstGeom>
          <a:noFill/>
        </p:spPr>
        <p:txBody>
          <a:bodyPr wrap="square" rtlCol="0">
            <a:spAutoFit/>
          </a:bodyPr>
          <a:lstStyle/>
          <a:p>
            <a:r>
              <a:rPr lang="ru-RU" dirty="0" smtClean="0"/>
              <a:t>Решение :</a:t>
            </a:r>
            <a:endParaRPr lang="ru-RU" dirty="0"/>
          </a:p>
        </p:txBody>
      </p:sp>
      <p:sp>
        <p:nvSpPr>
          <p:cNvPr id="6" name="TextBox 5"/>
          <p:cNvSpPr txBox="1"/>
          <p:nvPr/>
        </p:nvSpPr>
        <p:spPr>
          <a:xfrm>
            <a:off x="323528" y="908720"/>
            <a:ext cx="1656184" cy="1200329"/>
          </a:xfrm>
          <a:prstGeom prst="rect">
            <a:avLst/>
          </a:prstGeom>
          <a:noFill/>
        </p:spPr>
        <p:txBody>
          <a:bodyPr wrap="square" rtlCol="0">
            <a:spAutoFit/>
          </a:bodyPr>
          <a:lstStyle/>
          <a:p>
            <a:r>
              <a:rPr lang="el-GR" dirty="0" smtClean="0"/>
              <a:t>ρ</a:t>
            </a:r>
            <a:r>
              <a:rPr lang="ru-RU" baseline="-25000" dirty="0" smtClean="0"/>
              <a:t>в</a:t>
            </a:r>
            <a:r>
              <a:rPr lang="ru-RU" dirty="0" smtClean="0"/>
              <a:t>=1000 кг/м</a:t>
            </a:r>
            <a:r>
              <a:rPr lang="ru-RU" baseline="30000" dirty="0" smtClean="0"/>
              <a:t>3</a:t>
            </a:r>
          </a:p>
          <a:p>
            <a:r>
              <a:rPr lang="el-GR" dirty="0" smtClean="0"/>
              <a:t>ρ</a:t>
            </a:r>
            <a:r>
              <a:rPr lang="ru-RU" baseline="-25000" dirty="0" smtClean="0"/>
              <a:t>к</a:t>
            </a:r>
            <a:r>
              <a:rPr lang="ru-RU" dirty="0" smtClean="0"/>
              <a:t>=800 кг/м</a:t>
            </a:r>
            <a:r>
              <a:rPr lang="ru-RU" baseline="30000" dirty="0" smtClean="0"/>
              <a:t>3</a:t>
            </a:r>
            <a:endParaRPr lang="ru-RU" dirty="0" smtClean="0"/>
          </a:p>
          <a:p>
            <a:r>
              <a:rPr lang="ru-RU" dirty="0" smtClean="0"/>
              <a:t>Н=30 см</a:t>
            </a:r>
          </a:p>
          <a:p>
            <a:endParaRPr lang="ru-RU" dirty="0"/>
          </a:p>
        </p:txBody>
      </p:sp>
      <p:cxnSp>
        <p:nvCxnSpPr>
          <p:cNvPr id="8" name="Прямая соединительная линия 7"/>
          <p:cNvCxnSpPr>
            <a:stCxn id="4" idx="3"/>
          </p:cNvCxnSpPr>
          <p:nvPr/>
        </p:nvCxnSpPr>
        <p:spPr>
          <a:xfrm>
            <a:off x="2051720" y="733346"/>
            <a:ext cx="0" cy="3991798"/>
          </a:xfrm>
          <a:prstGeom prst="line">
            <a:avLst/>
          </a:prstGeom>
        </p:spPr>
        <p:style>
          <a:lnRef idx="2">
            <a:schemeClr val="dk1"/>
          </a:lnRef>
          <a:fillRef idx="0">
            <a:schemeClr val="dk1"/>
          </a:fillRef>
          <a:effectRef idx="1">
            <a:schemeClr val="dk1"/>
          </a:effectRef>
          <a:fontRef idx="minor">
            <a:schemeClr val="tx1"/>
          </a:fontRef>
        </p:style>
      </p:cxnSp>
      <p:cxnSp>
        <p:nvCxnSpPr>
          <p:cNvPr id="10" name="Прямая соединительная линия 9"/>
          <p:cNvCxnSpPr/>
          <p:nvPr/>
        </p:nvCxnSpPr>
        <p:spPr>
          <a:xfrm>
            <a:off x="179512" y="2132856"/>
            <a:ext cx="1872208" cy="0"/>
          </a:xfrm>
          <a:prstGeom prst="line">
            <a:avLst/>
          </a:prstGeom>
        </p:spPr>
        <p:style>
          <a:lnRef idx="2">
            <a:schemeClr val="dk1"/>
          </a:lnRef>
          <a:fillRef idx="0">
            <a:schemeClr val="dk1"/>
          </a:fillRef>
          <a:effectRef idx="1">
            <a:schemeClr val="dk1"/>
          </a:effectRef>
          <a:fontRef idx="minor">
            <a:schemeClr val="tx1"/>
          </a:fontRef>
        </p:style>
      </p:cxnSp>
      <p:sp>
        <p:nvSpPr>
          <p:cNvPr id="11" name="TextBox 10"/>
          <p:cNvSpPr txBox="1"/>
          <p:nvPr/>
        </p:nvSpPr>
        <p:spPr>
          <a:xfrm>
            <a:off x="539552" y="2420888"/>
            <a:ext cx="1152128" cy="369332"/>
          </a:xfrm>
          <a:prstGeom prst="rect">
            <a:avLst/>
          </a:prstGeom>
          <a:noFill/>
        </p:spPr>
        <p:txBody>
          <a:bodyPr wrap="square" rtlCol="0">
            <a:spAutoFit/>
          </a:bodyPr>
          <a:lstStyle/>
          <a:p>
            <a:r>
              <a:rPr lang="en-US" dirty="0" smtClean="0"/>
              <a:t>h - </a:t>
            </a:r>
            <a:r>
              <a:rPr lang="ru-RU" dirty="0" smtClean="0"/>
              <a:t>?</a:t>
            </a:r>
            <a:endParaRPr lang="ru-RU" dirty="0"/>
          </a:p>
        </p:txBody>
      </p:sp>
      <p:sp>
        <p:nvSpPr>
          <p:cNvPr id="12" name="TextBox 11"/>
          <p:cNvSpPr txBox="1"/>
          <p:nvPr/>
        </p:nvSpPr>
        <p:spPr>
          <a:xfrm>
            <a:off x="2411760" y="548680"/>
            <a:ext cx="936104" cy="369332"/>
          </a:xfrm>
          <a:prstGeom prst="rect">
            <a:avLst/>
          </a:prstGeom>
          <a:noFill/>
        </p:spPr>
        <p:txBody>
          <a:bodyPr wrap="square" rtlCol="0">
            <a:spAutoFit/>
          </a:bodyPr>
          <a:lstStyle/>
          <a:p>
            <a:r>
              <a:rPr lang="ru-RU" dirty="0" smtClean="0"/>
              <a:t>СИ:</a:t>
            </a:r>
            <a:endParaRPr lang="ru-RU" dirty="0"/>
          </a:p>
        </p:txBody>
      </p:sp>
      <p:cxnSp>
        <p:nvCxnSpPr>
          <p:cNvPr id="13" name="Прямая соединительная линия 12"/>
          <p:cNvCxnSpPr/>
          <p:nvPr/>
        </p:nvCxnSpPr>
        <p:spPr>
          <a:xfrm>
            <a:off x="3203848" y="692696"/>
            <a:ext cx="0" cy="3991798"/>
          </a:xfrm>
          <a:prstGeom prst="line">
            <a:avLst/>
          </a:prstGeom>
        </p:spPr>
        <p:style>
          <a:lnRef idx="2">
            <a:schemeClr val="dk1"/>
          </a:lnRef>
          <a:fillRef idx="0">
            <a:schemeClr val="dk1"/>
          </a:fillRef>
          <a:effectRef idx="1">
            <a:schemeClr val="dk1"/>
          </a:effectRef>
          <a:fontRef idx="minor">
            <a:schemeClr val="tx1"/>
          </a:fontRef>
        </p:style>
      </p:cxnSp>
      <p:sp>
        <p:nvSpPr>
          <p:cNvPr id="14" name="TextBox 13"/>
          <p:cNvSpPr txBox="1"/>
          <p:nvPr/>
        </p:nvSpPr>
        <p:spPr>
          <a:xfrm>
            <a:off x="2195736" y="1484784"/>
            <a:ext cx="864096" cy="369332"/>
          </a:xfrm>
          <a:prstGeom prst="rect">
            <a:avLst/>
          </a:prstGeom>
          <a:noFill/>
        </p:spPr>
        <p:txBody>
          <a:bodyPr wrap="square" rtlCol="0">
            <a:spAutoFit/>
          </a:bodyPr>
          <a:lstStyle/>
          <a:p>
            <a:r>
              <a:rPr lang="ru-RU" dirty="0" smtClean="0"/>
              <a:t>=0.3 м</a:t>
            </a:r>
            <a:endParaRPr lang="ru-RU" dirty="0"/>
          </a:p>
        </p:txBody>
      </p:sp>
      <p:sp>
        <p:nvSpPr>
          <p:cNvPr id="15" name="TextBox 14"/>
          <p:cNvSpPr txBox="1"/>
          <p:nvPr/>
        </p:nvSpPr>
        <p:spPr>
          <a:xfrm>
            <a:off x="3419872" y="980728"/>
            <a:ext cx="5616624" cy="3693319"/>
          </a:xfrm>
          <a:prstGeom prst="rect">
            <a:avLst/>
          </a:prstGeom>
          <a:noFill/>
        </p:spPr>
        <p:txBody>
          <a:bodyPr wrap="square" rtlCol="0">
            <a:spAutoFit/>
          </a:bodyPr>
          <a:lstStyle/>
          <a:p>
            <a:r>
              <a:rPr lang="ru-RU" dirty="0" smtClean="0"/>
              <a:t>Предположим, что в левой трубке вода повысится на </a:t>
            </a:r>
            <a:r>
              <a:rPr lang="en-US" dirty="0" smtClean="0"/>
              <a:t>h</a:t>
            </a:r>
            <a:r>
              <a:rPr lang="ru-RU" dirty="0" smtClean="0"/>
              <a:t>. Тогда в правой трубке уровень воды будет ниже, чем в левой, на 2</a:t>
            </a:r>
            <a:r>
              <a:rPr lang="en-US" dirty="0" smtClean="0"/>
              <a:t>h</a:t>
            </a:r>
            <a:r>
              <a:rPr lang="ru-RU" dirty="0" smtClean="0"/>
              <a:t>.</a:t>
            </a:r>
          </a:p>
          <a:p>
            <a:r>
              <a:rPr lang="ru-RU" dirty="0" smtClean="0"/>
              <a:t>Так как жидкости находятся в равновесии, то p</a:t>
            </a:r>
            <a:r>
              <a:rPr lang="ru-RU" baseline="-25000" dirty="0" smtClean="0"/>
              <a:t>1</a:t>
            </a:r>
            <a:r>
              <a:rPr lang="ru-RU" dirty="0" smtClean="0"/>
              <a:t> = p</a:t>
            </a:r>
            <a:r>
              <a:rPr lang="ru-RU" baseline="-25000" dirty="0" smtClean="0"/>
              <a:t>2</a:t>
            </a:r>
            <a:endParaRPr lang="ru-RU" dirty="0" smtClean="0"/>
          </a:p>
          <a:p>
            <a:r>
              <a:rPr lang="ru-RU" dirty="0" smtClean="0"/>
              <a:t>Или </a:t>
            </a:r>
            <a:r>
              <a:rPr lang="el-GR" dirty="0" smtClean="0"/>
              <a:t>ρ</a:t>
            </a:r>
            <a:r>
              <a:rPr lang="ru-RU" baseline="-25000" dirty="0" smtClean="0"/>
              <a:t>к</a:t>
            </a:r>
            <a:r>
              <a:rPr lang="en-US" dirty="0" err="1" smtClean="0"/>
              <a:t>gH</a:t>
            </a:r>
            <a:r>
              <a:rPr lang="en-US" dirty="0" smtClean="0"/>
              <a:t>=</a:t>
            </a:r>
            <a:r>
              <a:rPr lang="el-GR" dirty="0" smtClean="0"/>
              <a:t>ρ</a:t>
            </a:r>
            <a:r>
              <a:rPr lang="ru-RU" baseline="-25000" dirty="0" smtClean="0"/>
              <a:t>в</a:t>
            </a:r>
            <a:r>
              <a:rPr lang="en-US" dirty="0" smtClean="0"/>
              <a:t>g2h</a:t>
            </a:r>
          </a:p>
          <a:p>
            <a:r>
              <a:rPr lang="el-GR" dirty="0" smtClean="0"/>
              <a:t>ρ</a:t>
            </a:r>
            <a:r>
              <a:rPr lang="ru-RU" baseline="-25000" dirty="0" smtClean="0"/>
              <a:t>к</a:t>
            </a:r>
            <a:r>
              <a:rPr lang="en-US" dirty="0" smtClean="0"/>
              <a:t>H=</a:t>
            </a:r>
            <a:r>
              <a:rPr lang="el-GR" dirty="0" smtClean="0"/>
              <a:t>ρ</a:t>
            </a:r>
            <a:r>
              <a:rPr lang="ru-RU" baseline="-25000" dirty="0" smtClean="0"/>
              <a:t>в</a:t>
            </a:r>
            <a:r>
              <a:rPr lang="en-US" dirty="0" smtClean="0"/>
              <a:t>2h</a:t>
            </a:r>
          </a:p>
          <a:p>
            <a:r>
              <a:rPr lang="ru-RU" dirty="0" smtClean="0"/>
              <a:t>Отсюда:</a:t>
            </a:r>
          </a:p>
          <a:p>
            <a:r>
              <a:rPr lang="en-US" dirty="0" smtClean="0"/>
              <a:t>h</a:t>
            </a:r>
            <a:r>
              <a:rPr lang="ru-RU" dirty="0" smtClean="0"/>
              <a:t>=</a:t>
            </a:r>
            <a:r>
              <a:rPr lang="el-GR" dirty="0" smtClean="0"/>
              <a:t>ρ</a:t>
            </a:r>
            <a:r>
              <a:rPr lang="ru-RU" baseline="-25000" dirty="0" smtClean="0"/>
              <a:t>к</a:t>
            </a:r>
            <a:r>
              <a:rPr lang="en-US" dirty="0" smtClean="0"/>
              <a:t>H</a:t>
            </a:r>
            <a:r>
              <a:rPr lang="ru-RU" dirty="0" smtClean="0"/>
              <a:t>/</a:t>
            </a:r>
            <a:r>
              <a:rPr lang="el-GR" dirty="0" smtClean="0"/>
              <a:t> </a:t>
            </a:r>
            <a:r>
              <a:rPr lang="ru-RU" dirty="0" smtClean="0"/>
              <a:t>2</a:t>
            </a:r>
            <a:r>
              <a:rPr lang="el-GR" dirty="0" smtClean="0"/>
              <a:t>ρ</a:t>
            </a:r>
            <a:r>
              <a:rPr lang="ru-RU" baseline="-25000" dirty="0" smtClean="0"/>
              <a:t>в</a:t>
            </a:r>
          </a:p>
          <a:p>
            <a:endParaRPr lang="ru-RU" dirty="0" smtClean="0"/>
          </a:p>
          <a:p>
            <a:r>
              <a:rPr lang="ru-RU" dirty="0" smtClean="0"/>
              <a:t>В результате вычислений получаем: </a:t>
            </a:r>
            <a:r>
              <a:rPr lang="en-US" dirty="0" smtClean="0"/>
              <a:t>h</a:t>
            </a:r>
            <a:r>
              <a:rPr lang="ru-RU" dirty="0" smtClean="0"/>
              <a:t>=0.12 м</a:t>
            </a:r>
          </a:p>
          <a:p>
            <a:endParaRPr lang="ru-RU" dirty="0" smtClean="0"/>
          </a:p>
          <a:p>
            <a:r>
              <a:rPr lang="ru-RU" dirty="0" smtClean="0"/>
              <a:t>Ответ: 0.12 м</a:t>
            </a:r>
            <a:endParaRPr lang="en-US" dirty="0" smtClean="0"/>
          </a:p>
          <a:p>
            <a:endParaRPr lang="ru-RU" dirty="0"/>
          </a:p>
        </p:txBody>
      </p:sp>
      <p:sp>
        <p:nvSpPr>
          <p:cNvPr id="1331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down)">
                                      <p:cBhvr>
                                        <p:cTn id="11" dur="500"/>
                                        <p:tgtEl>
                                          <p:spTgt spid="5"/>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down)">
                                      <p:cBhvr>
                                        <p:cTn id="15" dur="500"/>
                                        <p:tgtEl>
                                          <p:spTgt spid="6"/>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down)">
                                      <p:cBhvr>
                                        <p:cTn id="19" dur="500"/>
                                        <p:tgtEl>
                                          <p:spTgt spid="8"/>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down)">
                                      <p:cBhvr>
                                        <p:cTn id="23" dur="500"/>
                                        <p:tgtEl>
                                          <p:spTgt spid="10"/>
                                        </p:tgtEl>
                                      </p:cBhvr>
                                    </p:animEffect>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ipe(down)">
                                      <p:cBhvr>
                                        <p:cTn id="27" dur="500"/>
                                        <p:tgtEl>
                                          <p:spTgt spid="11"/>
                                        </p:tgtEl>
                                      </p:cBhvr>
                                    </p:animEffect>
                                  </p:childTnLst>
                                </p:cTn>
                              </p:par>
                            </p:childTnLst>
                          </p:cTn>
                        </p:par>
                        <p:par>
                          <p:cTn id="28" fill="hold">
                            <p:stCondLst>
                              <p:cond delay="3000"/>
                            </p:stCondLst>
                            <p:childTnLst>
                              <p:par>
                                <p:cTn id="29" presetID="22" presetClass="entr" presetSubtype="4"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wipe(down)">
                                      <p:cBhvr>
                                        <p:cTn id="31" dur="500"/>
                                        <p:tgtEl>
                                          <p:spTgt spid="12"/>
                                        </p:tgtEl>
                                      </p:cBhvr>
                                    </p:animEffect>
                                  </p:childTnLst>
                                </p:cTn>
                              </p:par>
                            </p:childTnLst>
                          </p:cTn>
                        </p:par>
                        <p:par>
                          <p:cTn id="32" fill="hold">
                            <p:stCondLst>
                              <p:cond delay="3500"/>
                            </p:stCondLst>
                            <p:childTnLst>
                              <p:par>
                                <p:cTn id="33" presetID="22" presetClass="entr" presetSubtype="4" fill="hold" nodeType="after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wipe(down)">
                                      <p:cBhvr>
                                        <p:cTn id="35" dur="500"/>
                                        <p:tgtEl>
                                          <p:spTgt spid="13"/>
                                        </p:tgtEl>
                                      </p:cBhvr>
                                    </p:animEffect>
                                  </p:childTnLst>
                                </p:cTn>
                              </p:par>
                            </p:childTnLst>
                          </p:cTn>
                        </p:par>
                        <p:par>
                          <p:cTn id="36" fill="hold">
                            <p:stCondLst>
                              <p:cond delay="4000"/>
                            </p:stCondLst>
                            <p:childTnLst>
                              <p:par>
                                <p:cTn id="37" presetID="22" presetClass="entr" presetSubtype="4" fill="hold" grpId="0" nodeType="after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wipe(down)">
                                      <p:cBhvr>
                                        <p:cTn id="39" dur="500"/>
                                        <p:tgtEl>
                                          <p:spTgt spid="14"/>
                                        </p:tgtEl>
                                      </p:cBhvr>
                                    </p:animEffect>
                                  </p:childTnLst>
                                </p:cTn>
                              </p:par>
                            </p:childTnLst>
                          </p:cTn>
                        </p:par>
                        <p:par>
                          <p:cTn id="40" fill="hold">
                            <p:stCondLst>
                              <p:cond delay="4500"/>
                            </p:stCondLst>
                            <p:childTnLst>
                              <p:par>
                                <p:cTn id="41" presetID="22" presetClass="entr" presetSubtype="4"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wipe(down)">
                                      <p:cBhvr>
                                        <p:cTn id="4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11" grpId="0"/>
      <p:bldP spid="12" grpId="0"/>
      <p:bldP spid="14" grpId="0"/>
      <p:bldP spid="15"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b="1" dirty="0" smtClean="0"/>
              <a:t>Физкультминутка.</a:t>
            </a:r>
            <a:endParaRPr lang="ru-RU" dirty="0"/>
          </a:p>
        </p:txBody>
      </p:sp>
      <p:sp>
        <p:nvSpPr>
          <p:cNvPr id="3" name="Содержимое 2"/>
          <p:cNvSpPr>
            <a:spLocks noGrp="1"/>
          </p:cNvSpPr>
          <p:nvPr>
            <p:ph idx="1"/>
          </p:nvPr>
        </p:nvSpPr>
        <p:spPr/>
        <p:txBody>
          <a:bodyPr>
            <a:normAutofit/>
          </a:bodyPr>
          <a:lstStyle/>
          <a:p>
            <a:r>
              <a:rPr lang="ru-RU" i="1" dirty="0" smtClean="0"/>
              <a:t>Очень физику мы любим!</a:t>
            </a:r>
            <a:endParaRPr lang="ru-RU" dirty="0" smtClean="0"/>
          </a:p>
          <a:p>
            <a:r>
              <a:rPr lang="ru-RU" i="1" dirty="0" smtClean="0"/>
              <a:t>Шеей вправо, влево крутим.</a:t>
            </a:r>
            <a:endParaRPr lang="ru-RU" dirty="0" smtClean="0"/>
          </a:p>
          <a:p>
            <a:r>
              <a:rPr lang="ru-RU" i="1" dirty="0" smtClean="0"/>
              <a:t>Мы все вместе улыбнемся,</a:t>
            </a:r>
            <a:br>
              <a:rPr lang="ru-RU" i="1" dirty="0" smtClean="0"/>
            </a:br>
            <a:r>
              <a:rPr lang="ru-RU" i="1" dirty="0" smtClean="0"/>
              <a:t>Подмигнем слегка друг другу.</a:t>
            </a:r>
            <a:br>
              <a:rPr lang="ru-RU" i="1" dirty="0" smtClean="0"/>
            </a:br>
            <a:r>
              <a:rPr lang="ru-RU" i="1" dirty="0" smtClean="0"/>
              <a:t>Вправо, влево повернемся</a:t>
            </a:r>
            <a:endParaRPr lang="ru-RU" dirty="0" smtClean="0"/>
          </a:p>
          <a:p>
            <a:r>
              <a:rPr lang="ru-RU" i="1" dirty="0" smtClean="0"/>
              <a:t>И кивнем затем по кругу.</a:t>
            </a:r>
            <a:br>
              <a:rPr lang="ru-RU" i="1" dirty="0" smtClean="0"/>
            </a:br>
            <a:r>
              <a:rPr lang="ru-RU" i="1" dirty="0" smtClean="0"/>
              <a:t>Все идеи победили,</a:t>
            </a:r>
            <a:br>
              <a:rPr lang="ru-RU" i="1" dirty="0" smtClean="0"/>
            </a:br>
            <a:r>
              <a:rPr lang="ru-RU" i="1" dirty="0" smtClean="0"/>
              <a:t>Вверх взметнулись наши руки.</a:t>
            </a:r>
            <a:br>
              <a:rPr lang="ru-RU" i="1" dirty="0" smtClean="0"/>
            </a:br>
            <a:r>
              <a:rPr lang="ru-RU" i="1" dirty="0" smtClean="0"/>
              <a:t>Груз забот с себя стряхнули.</a:t>
            </a:r>
            <a:endParaRPr lang="ru-RU" dirty="0" smtClean="0"/>
          </a:p>
          <a:p>
            <a:r>
              <a:rPr lang="ru-RU" i="1" dirty="0" smtClean="0"/>
              <a:t>И продолжим путь науки.</a:t>
            </a:r>
            <a:endParaRPr lang="ru-RU" dirty="0" smtClean="0"/>
          </a:p>
          <a:p>
            <a:endParaRPr lang="ru-RU" dirty="0"/>
          </a:p>
        </p:txBody>
      </p:sp>
    </p:spTree>
  </p:cSld>
  <p:clrMapOvr>
    <a:masterClrMapping/>
  </p:clrMapOvr>
  <p:transition>
    <p:wedg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1143000"/>
          </a:xfrm>
        </p:spPr>
        <p:txBody>
          <a:bodyPr/>
          <a:lstStyle/>
          <a:p>
            <a:r>
              <a:rPr lang="ru-RU" b="1" dirty="0" smtClean="0"/>
              <a:t>Уровневая диагностика</a:t>
            </a:r>
            <a:endParaRPr lang="ru-RU" dirty="0"/>
          </a:p>
        </p:txBody>
      </p:sp>
      <p:sp>
        <p:nvSpPr>
          <p:cNvPr id="3" name="Содержимое 2"/>
          <p:cNvSpPr>
            <a:spLocks noGrp="1"/>
          </p:cNvSpPr>
          <p:nvPr>
            <p:ph idx="1"/>
          </p:nvPr>
        </p:nvSpPr>
        <p:spPr>
          <a:xfrm>
            <a:off x="457200" y="908720"/>
            <a:ext cx="8229600" cy="5832648"/>
          </a:xfrm>
        </p:spPr>
        <p:txBody>
          <a:bodyPr>
            <a:normAutofit fontScale="47500" lnSpcReduction="20000"/>
          </a:bodyPr>
          <a:lstStyle/>
          <a:p>
            <a:r>
              <a:rPr lang="ru-RU" dirty="0" smtClean="0"/>
              <a:t>1 уровень:</a:t>
            </a:r>
          </a:p>
          <a:p>
            <a:pPr lvl="0"/>
            <a:r>
              <a:rPr lang="ru-RU" dirty="0" smtClean="0"/>
              <a:t>В каких единицах выражается давление?</a:t>
            </a:r>
          </a:p>
          <a:p>
            <a:r>
              <a:rPr lang="ru-RU" dirty="0" smtClean="0"/>
              <a:t>А) Н; Б) кг; В) Па; Г) м</a:t>
            </a:r>
            <a:r>
              <a:rPr lang="ru-RU" baseline="30000" dirty="0" smtClean="0"/>
              <a:t>2</a:t>
            </a:r>
            <a:r>
              <a:rPr lang="ru-RU" dirty="0" smtClean="0"/>
              <a:t>.</a:t>
            </a:r>
          </a:p>
          <a:p>
            <a:pPr lvl="0"/>
            <a:r>
              <a:rPr lang="ru-RU" dirty="0" smtClean="0"/>
              <a:t>Какие сосуды из тех, которые изображены на рисунке являются сообщающимися?</a:t>
            </a:r>
          </a:p>
          <a:p>
            <a:pPr lvl="0"/>
            <a:endParaRPr lang="ru-RU" dirty="0" smtClean="0"/>
          </a:p>
          <a:p>
            <a:pPr lvl="0"/>
            <a:endParaRPr lang="ru-RU" dirty="0" smtClean="0"/>
          </a:p>
          <a:p>
            <a:pPr lvl="0"/>
            <a:endParaRPr lang="ru-RU" dirty="0" smtClean="0"/>
          </a:p>
          <a:p>
            <a:pPr lvl="0"/>
            <a:endParaRPr lang="ru-RU" dirty="0" smtClean="0"/>
          </a:p>
          <a:p>
            <a:pPr lvl="0"/>
            <a:r>
              <a:rPr lang="ru-RU" dirty="0" smtClean="0"/>
              <a:t>В колена сообщающихся сосудов налили воду и масло. Свободные поверхности жидкостей:</a:t>
            </a:r>
          </a:p>
          <a:p>
            <a:r>
              <a:rPr lang="ru-RU" dirty="0" smtClean="0"/>
              <a:t>А) находятся на одном уровне;</a:t>
            </a:r>
          </a:p>
          <a:p>
            <a:r>
              <a:rPr lang="ru-RU" dirty="0" smtClean="0"/>
              <a:t>Б) находятся на разных уровнях, при этом высота столба масла выше;</a:t>
            </a:r>
          </a:p>
          <a:p>
            <a:r>
              <a:rPr lang="ru-RU" dirty="0" smtClean="0"/>
              <a:t>В) находятся на разных уровнях, при этом высота столба масла ниже;</a:t>
            </a:r>
          </a:p>
          <a:p>
            <a:r>
              <a:rPr lang="ru-RU" dirty="0" smtClean="0"/>
              <a:t>Г) находятся на разных уровнях, при этом высота столба воды выше.</a:t>
            </a:r>
          </a:p>
          <a:p>
            <a:pPr lvl="0"/>
            <a:r>
              <a:rPr lang="ru-RU" dirty="0" smtClean="0"/>
              <a:t>Перечислите сообщающиеся сосуды, имеющиеся у вас дома.</a:t>
            </a:r>
          </a:p>
          <a:p>
            <a:r>
              <a:rPr lang="ru-RU" dirty="0" smtClean="0"/>
              <a:t>2 уровень:</a:t>
            </a:r>
          </a:p>
          <a:p>
            <a:pPr lvl="0"/>
            <a:r>
              <a:rPr lang="ru-RU" dirty="0" smtClean="0"/>
              <a:t>Сравните сосуды, изображенные на рисунке, выделите их сходные и различные признаки.</a:t>
            </a:r>
          </a:p>
          <a:p>
            <a:pPr lvl="0"/>
            <a:endParaRPr lang="ru-RU" dirty="0" smtClean="0"/>
          </a:p>
          <a:p>
            <a:pPr lvl="0"/>
            <a:endParaRPr lang="ru-RU" dirty="0" smtClean="0"/>
          </a:p>
          <a:p>
            <a:pPr lvl="0"/>
            <a:endParaRPr lang="ru-RU" dirty="0" smtClean="0"/>
          </a:p>
          <a:p>
            <a:pPr lvl="0"/>
            <a:r>
              <a:rPr lang="ru-RU" dirty="0" smtClean="0"/>
              <a:t>Какой из сосудов (смотри рисунок предыдущего задания) более удобен для наблюдения закона сообщающихся сосудов на практике? Почему?</a:t>
            </a:r>
          </a:p>
          <a:p>
            <a:pPr lvl="0"/>
            <a:r>
              <a:rPr lang="ru-RU" dirty="0" smtClean="0"/>
              <a:t>Дополните фразу: если в сообщающиеся сосуды влить одинаковые по объему покрашенную воду и керосин, то …</a:t>
            </a:r>
          </a:p>
          <a:p>
            <a:pPr lvl="0"/>
            <a:r>
              <a:rPr lang="ru-RU" dirty="0" smtClean="0"/>
              <a:t>Почему в сообщающихся сосудах свободные поверхности разнородных жидкостей находится на разных уровнях?</a:t>
            </a:r>
          </a:p>
          <a:p>
            <a:endParaRPr lang="ru-RU" dirty="0"/>
          </a:p>
        </p:txBody>
      </p:sp>
      <p:pic>
        <p:nvPicPr>
          <p:cNvPr id="4" name="Рисунок 3" descr="C:\DOCUME~1\86A9~1\LOCALS~1\Temp\FineReader10\media\image6.png"/>
          <p:cNvPicPr/>
          <p:nvPr/>
        </p:nvPicPr>
        <p:blipFill>
          <a:blip r:embed="rId2" cstate="print"/>
          <a:srcRect/>
          <a:stretch>
            <a:fillRect/>
          </a:stretch>
        </p:blipFill>
        <p:spPr bwMode="auto">
          <a:xfrm>
            <a:off x="2123728" y="1988840"/>
            <a:ext cx="3168352" cy="728861"/>
          </a:xfrm>
          <a:prstGeom prst="rect">
            <a:avLst/>
          </a:prstGeom>
          <a:noFill/>
          <a:ln w="9525">
            <a:noFill/>
            <a:miter lim="800000"/>
            <a:headEnd/>
            <a:tailEnd/>
          </a:ln>
        </p:spPr>
      </p:pic>
      <p:pic>
        <p:nvPicPr>
          <p:cNvPr id="5" name="Рисунок 4" descr="C:\DOCUME~1\86A9~1\LOCALS~1\Temp\FineReader10\media\image7.png"/>
          <p:cNvPicPr/>
          <p:nvPr/>
        </p:nvPicPr>
        <p:blipFill>
          <a:blip r:embed="rId3" cstate="print"/>
          <a:srcRect/>
          <a:stretch>
            <a:fillRect/>
          </a:stretch>
        </p:blipFill>
        <p:spPr bwMode="auto">
          <a:xfrm>
            <a:off x="3131840" y="4509120"/>
            <a:ext cx="936104" cy="660831"/>
          </a:xfrm>
          <a:prstGeom prst="rect">
            <a:avLst/>
          </a:prstGeom>
          <a:no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t>Домашнее задание.</a:t>
            </a:r>
            <a:endParaRPr lang="ru-RU" dirty="0"/>
          </a:p>
        </p:txBody>
      </p:sp>
      <p:sp>
        <p:nvSpPr>
          <p:cNvPr id="3" name="Содержимое 2"/>
          <p:cNvSpPr>
            <a:spLocks noGrp="1"/>
          </p:cNvSpPr>
          <p:nvPr>
            <p:ph sz="quarter" idx="1"/>
          </p:nvPr>
        </p:nvSpPr>
        <p:spPr/>
        <p:txBody>
          <a:bodyPr>
            <a:normAutofit fontScale="92500" lnSpcReduction="20000"/>
          </a:bodyPr>
          <a:lstStyle/>
          <a:p>
            <a:r>
              <a:rPr lang="ru-RU" b="1" i="1" dirty="0" smtClean="0"/>
              <a:t>Обязательное домашнее задание</a:t>
            </a:r>
            <a:r>
              <a:rPr lang="ru-RU" b="1" dirty="0" smtClean="0"/>
              <a:t>: </a:t>
            </a:r>
            <a:endParaRPr lang="ru-RU" dirty="0" smtClean="0"/>
          </a:p>
          <a:p>
            <a:r>
              <a:rPr lang="ru-RU" dirty="0" smtClean="0"/>
              <a:t>§ 41, с.120, впр.:1-3, с.121</a:t>
            </a:r>
          </a:p>
          <a:p>
            <a:r>
              <a:rPr lang="ru-RU" b="1" i="1" dirty="0" smtClean="0"/>
              <a:t>Дополнительное домашнее задание</a:t>
            </a:r>
            <a:r>
              <a:rPr lang="ru-RU" dirty="0" smtClean="0"/>
              <a:t>: </a:t>
            </a:r>
          </a:p>
          <a:p>
            <a:pPr lvl="0"/>
            <a:r>
              <a:rPr lang="ru-RU" i="1" dirty="0" smtClean="0"/>
              <a:t>задание 1, с.123</a:t>
            </a:r>
            <a:endParaRPr lang="ru-RU" dirty="0" smtClean="0"/>
          </a:p>
          <a:p>
            <a:r>
              <a:rPr lang="ru-RU" b="1" i="1" dirty="0" smtClean="0"/>
              <a:t>Творческое задание (индивидуально):</a:t>
            </a:r>
            <a:endParaRPr lang="ru-RU" dirty="0" smtClean="0"/>
          </a:p>
          <a:p>
            <a:r>
              <a:rPr lang="ru-RU" dirty="0" smtClean="0"/>
              <a:t>Как при помощи сообщающихся сосудов и простых приспособлений определить, горизонтальны ли поверхность пола в доме, фундамент здания? Предложите свой способ и проверьте на практике. Снимите видеорепортаж выполненного задания и продемонстрируй те его на следующем уроке.</a:t>
            </a:r>
            <a:endParaRPr lang="ru-RU" dirty="0"/>
          </a:p>
        </p:txBody>
      </p:sp>
    </p:spTree>
  </p:cSld>
  <p:clrMapOvr>
    <a:masterClrMapping/>
  </p:clrMapOvr>
  <p:transition>
    <p:wedg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t>Рефлексия деятельности (итог).</a:t>
            </a:r>
            <a:endParaRPr lang="ru-RU" dirty="0"/>
          </a:p>
        </p:txBody>
      </p:sp>
      <p:graphicFrame>
        <p:nvGraphicFramePr>
          <p:cNvPr id="4" name="Содержимое 3"/>
          <p:cNvGraphicFramePr>
            <a:graphicFrameLocks noGrp="1"/>
          </p:cNvGraphicFramePr>
          <p:nvPr>
            <p:ph sz="quarter" idx="1"/>
          </p:nvPr>
        </p:nvGraphicFramePr>
        <p:xfrm>
          <a:off x="971600" y="1988840"/>
          <a:ext cx="6048672" cy="3290241"/>
        </p:xfrm>
        <a:graphic>
          <a:graphicData uri="http://schemas.openxmlformats.org/drawingml/2006/table">
            <a:tbl>
              <a:tblPr/>
              <a:tblGrid>
                <a:gridCol w="3024336"/>
                <a:gridCol w="3024336"/>
              </a:tblGrid>
              <a:tr h="246289">
                <a:tc>
                  <a:txBody>
                    <a:bodyPr/>
                    <a:lstStyle/>
                    <a:p>
                      <a:pPr algn="just">
                        <a:lnSpc>
                          <a:spcPct val="115000"/>
                        </a:lnSpc>
                        <a:spcAft>
                          <a:spcPts val="0"/>
                        </a:spcAft>
                      </a:pPr>
                      <a:r>
                        <a:rPr lang="ru-RU" sz="1400">
                          <a:latin typeface="Times New Roman"/>
                          <a:ea typeface="Calibri"/>
                        </a:rPr>
                        <a:t>1.На уроке я работал</a:t>
                      </a:r>
                      <a:endParaRPr lang="ru-RU"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ru-RU" sz="1400">
                          <a:latin typeface="Times New Roman"/>
                          <a:ea typeface="Calibri"/>
                        </a:rPr>
                        <a:t>активно / пассивно</a:t>
                      </a:r>
                      <a:endParaRPr lang="ru-RU"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42632">
                <a:tc>
                  <a:txBody>
                    <a:bodyPr/>
                    <a:lstStyle/>
                    <a:p>
                      <a:pPr algn="just">
                        <a:lnSpc>
                          <a:spcPct val="115000"/>
                        </a:lnSpc>
                        <a:spcAft>
                          <a:spcPts val="0"/>
                        </a:spcAft>
                      </a:pPr>
                      <a:r>
                        <a:rPr lang="ru-RU" sz="1400">
                          <a:latin typeface="Times New Roman"/>
                          <a:ea typeface="Calibri"/>
                        </a:rPr>
                        <a:t>2.Своей работой на уроке я</a:t>
                      </a:r>
                      <a:endParaRPr lang="ru-RU"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ru-RU" sz="1400">
                          <a:latin typeface="Times New Roman"/>
                          <a:ea typeface="Calibri"/>
                        </a:rPr>
                        <a:t>доволен / не доволен</a:t>
                      </a:r>
                      <a:endParaRPr lang="ru-RU"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42632">
                <a:tc>
                  <a:txBody>
                    <a:bodyPr/>
                    <a:lstStyle/>
                    <a:p>
                      <a:pPr algn="just">
                        <a:lnSpc>
                          <a:spcPct val="115000"/>
                        </a:lnSpc>
                        <a:spcAft>
                          <a:spcPts val="0"/>
                        </a:spcAft>
                      </a:pPr>
                      <a:r>
                        <a:rPr lang="ru-RU" sz="1400">
                          <a:latin typeface="Times New Roman"/>
                          <a:ea typeface="Calibri"/>
                        </a:rPr>
                        <a:t>3.Урок для меня показался</a:t>
                      </a:r>
                      <a:endParaRPr lang="ru-RU"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ru-RU" sz="1400">
                          <a:latin typeface="Times New Roman"/>
                          <a:ea typeface="Calibri"/>
                        </a:rPr>
                        <a:t>коротким / длинным</a:t>
                      </a:r>
                      <a:endParaRPr lang="ru-RU"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4618">
                <a:tc>
                  <a:txBody>
                    <a:bodyPr/>
                    <a:lstStyle/>
                    <a:p>
                      <a:pPr algn="just">
                        <a:lnSpc>
                          <a:spcPct val="115000"/>
                        </a:lnSpc>
                        <a:spcAft>
                          <a:spcPts val="0"/>
                        </a:spcAft>
                      </a:pPr>
                      <a:r>
                        <a:rPr lang="ru-RU" sz="1400">
                          <a:latin typeface="Times New Roman"/>
                          <a:ea typeface="Calibri"/>
                        </a:rPr>
                        <a:t>4.За урок я</a:t>
                      </a:r>
                      <a:endParaRPr lang="ru-RU"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ru-RU" sz="1400">
                          <a:latin typeface="Times New Roman"/>
                          <a:ea typeface="Calibri"/>
                        </a:rPr>
                        <a:t>не устал / устал</a:t>
                      </a:r>
                      <a:endParaRPr lang="ru-RU"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42632">
                <a:tc>
                  <a:txBody>
                    <a:bodyPr/>
                    <a:lstStyle/>
                    <a:p>
                      <a:pPr algn="just">
                        <a:lnSpc>
                          <a:spcPct val="115000"/>
                        </a:lnSpc>
                        <a:spcAft>
                          <a:spcPts val="0"/>
                        </a:spcAft>
                      </a:pPr>
                      <a:r>
                        <a:rPr lang="ru-RU" sz="1400">
                          <a:latin typeface="Times New Roman"/>
                          <a:ea typeface="Calibri"/>
                        </a:rPr>
                        <a:t>5.Мое настроение</a:t>
                      </a:r>
                      <a:endParaRPr lang="ru-RU"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ru-RU" sz="1400">
                          <a:latin typeface="Times New Roman"/>
                          <a:ea typeface="Calibri"/>
                        </a:rPr>
                        <a:t>стало лучше / стало хуже</a:t>
                      </a:r>
                      <a:endParaRPr lang="ru-RU"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78472">
                <a:tc>
                  <a:txBody>
                    <a:bodyPr/>
                    <a:lstStyle/>
                    <a:p>
                      <a:pPr algn="just">
                        <a:lnSpc>
                          <a:spcPct val="115000"/>
                        </a:lnSpc>
                        <a:spcAft>
                          <a:spcPts val="0"/>
                        </a:spcAft>
                      </a:pPr>
                      <a:r>
                        <a:rPr lang="ru-RU" sz="1400">
                          <a:latin typeface="Times New Roman"/>
                          <a:ea typeface="Calibri"/>
                        </a:rPr>
                        <a:t>6.Материал урока мне был</a:t>
                      </a:r>
                      <a:endParaRPr lang="ru-RU"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400">
                          <a:latin typeface="Times New Roman"/>
                          <a:ea typeface="Calibri"/>
                        </a:rPr>
                        <a:t>понятен / не понятен</a:t>
                      </a:r>
                      <a:br>
                        <a:rPr lang="ru-RU" sz="1400">
                          <a:latin typeface="Times New Roman"/>
                          <a:ea typeface="Calibri"/>
                        </a:rPr>
                      </a:br>
                      <a:r>
                        <a:rPr lang="ru-RU" sz="1400">
                          <a:latin typeface="Times New Roman"/>
                          <a:ea typeface="Calibri"/>
                        </a:rPr>
                        <a:t>полезен / бесполезен</a:t>
                      </a:r>
                      <a:br>
                        <a:rPr lang="ru-RU" sz="1400">
                          <a:latin typeface="Times New Roman"/>
                          <a:ea typeface="Calibri"/>
                        </a:rPr>
                      </a:br>
                      <a:r>
                        <a:rPr lang="ru-RU" sz="1400">
                          <a:latin typeface="Times New Roman"/>
                          <a:ea typeface="Calibri"/>
                        </a:rPr>
                        <a:t>интересен / скучен</a:t>
                      </a:r>
                      <a:endParaRPr lang="ru-RU" sz="1200">
                        <a:latin typeface="Times New Roman"/>
                        <a:ea typeface="Times New Roman"/>
                      </a:endParaRPr>
                    </a:p>
                    <a:p>
                      <a:pPr>
                        <a:lnSpc>
                          <a:spcPct val="115000"/>
                        </a:lnSpc>
                        <a:spcAft>
                          <a:spcPts val="0"/>
                        </a:spcAft>
                      </a:pPr>
                      <a:r>
                        <a:rPr lang="ru-RU" sz="1400">
                          <a:latin typeface="Times New Roman"/>
                          <a:ea typeface="Calibri"/>
                        </a:rPr>
                        <a:t>легким / трудным</a:t>
                      </a:r>
                      <a:endParaRPr lang="ru-RU"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89236">
                <a:tc>
                  <a:txBody>
                    <a:bodyPr/>
                    <a:lstStyle/>
                    <a:p>
                      <a:pPr algn="just">
                        <a:lnSpc>
                          <a:spcPct val="115000"/>
                        </a:lnSpc>
                        <a:spcAft>
                          <a:spcPts val="0"/>
                        </a:spcAft>
                      </a:pPr>
                      <a:r>
                        <a:rPr lang="ru-RU" sz="1400">
                          <a:latin typeface="Times New Roman"/>
                          <a:ea typeface="Calibri"/>
                        </a:rPr>
                        <a:t>7.Домашнее задание мне кажется</a:t>
                      </a:r>
                      <a:endParaRPr lang="ru-RU"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ru-RU" sz="1400" dirty="0">
                          <a:latin typeface="Times New Roman"/>
                          <a:ea typeface="Calibri"/>
                        </a:rPr>
                        <a:t>интересно / не интересно </a:t>
                      </a:r>
                      <a:endParaRPr lang="ru-RU" sz="12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p:pull dir="ld"/>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Используемые сайты:</a:t>
            </a:r>
            <a:endParaRPr lang="ru-RU" dirty="0"/>
          </a:p>
        </p:txBody>
      </p:sp>
      <p:sp>
        <p:nvSpPr>
          <p:cNvPr id="3" name="Объект 2"/>
          <p:cNvSpPr>
            <a:spLocks noGrp="1"/>
          </p:cNvSpPr>
          <p:nvPr>
            <p:ph sz="quarter" idx="1"/>
          </p:nvPr>
        </p:nvSpPr>
        <p:spPr/>
        <p:txBody>
          <a:bodyPr>
            <a:normAutofit fontScale="62500" lnSpcReduction="20000"/>
          </a:bodyPr>
          <a:lstStyle/>
          <a:p>
            <a:r>
              <a:rPr lang="en-US" dirty="0">
                <a:hlinkClick r:id="rId2"/>
              </a:rPr>
              <a:t>http://giftshome.ru/search/?text=%</a:t>
            </a:r>
            <a:r>
              <a:rPr lang="en-US" dirty="0" smtClean="0">
                <a:hlinkClick r:id="rId2"/>
              </a:rPr>
              <a:t>D1%87%D0%B0%D0%B9%D0%BD%D0%B8%D0%BA%D0%B8</a:t>
            </a:r>
            <a:endParaRPr lang="ru-RU" dirty="0" smtClean="0"/>
          </a:p>
          <a:p>
            <a:r>
              <a:rPr lang="en-US" dirty="0">
                <a:hlinkClick r:id="rId3"/>
              </a:rPr>
              <a:t>http://anzalux.ru/novosti1/poleznaya_informaciya/lejki_dlya_rastenij</a:t>
            </a:r>
            <a:r>
              <a:rPr lang="en-US" dirty="0" smtClean="0">
                <a:hlinkClick r:id="rId3"/>
              </a:rPr>
              <a:t>/</a:t>
            </a:r>
            <a:endParaRPr lang="ru-RU" dirty="0" smtClean="0"/>
          </a:p>
          <a:p>
            <a:r>
              <a:rPr lang="en-US" dirty="0" smtClean="0">
                <a:hlinkClick r:id="rId4"/>
              </a:rPr>
              <a:t>http</a:t>
            </a:r>
            <a:r>
              <a:rPr lang="en-US" dirty="0">
                <a:hlinkClick r:id="rId4"/>
              </a:rPr>
              <a:t>://</a:t>
            </a:r>
            <a:r>
              <a:rPr lang="en-US" dirty="0" smtClean="0">
                <a:hlinkClick r:id="rId4"/>
              </a:rPr>
              <a:t>www.intertrade.dp.ua/katalog/keramik</a:t>
            </a:r>
            <a:endParaRPr lang="ru-RU" dirty="0" smtClean="0"/>
          </a:p>
          <a:p>
            <a:r>
              <a:rPr lang="en-US" dirty="0" smtClean="0">
                <a:hlinkClick r:id="rId5"/>
              </a:rPr>
              <a:t>xacuzeqoxu.ed3i.com</a:t>
            </a:r>
            <a:endParaRPr lang="ru-RU" dirty="0" smtClean="0"/>
          </a:p>
          <a:p>
            <a:r>
              <a:rPr lang="en-US" dirty="0" smtClean="0">
                <a:hlinkClick r:id="rId6"/>
              </a:rPr>
              <a:t>tdkit.ru</a:t>
            </a:r>
            <a:endParaRPr lang="ru-RU" dirty="0" smtClean="0"/>
          </a:p>
          <a:p>
            <a:r>
              <a:rPr lang="en-US" dirty="0" smtClean="0">
                <a:hlinkClick r:id="rId7"/>
              </a:rPr>
              <a:t>volgaopt.ru</a:t>
            </a:r>
            <a:endParaRPr lang="ru-RU" dirty="0" smtClean="0"/>
          </a:p>
          <a:p>
            <a:r>
              <a:rPr lang="en-US" dirty="0">
                <a:hlinkClick r:id="rId8"/>
              </a:rPr>
              <a:t>http://</a:t>
            </a:r>
            <a:r>
              <a:rPr lang="en-US" dirty="0" smtClean="0">
                <a:hlinkClick r:id="rId8"/>
              </a:rPr>
              <a:t>www.yaklass.ru/p/fizika/7</a:t>
            </a:r>
            <a:endParaRPr lang="ru-RU" dirty="0" smtClean="0"/>
          </a:p>
          <a:p>
            <a:r>
              <a:rPr lang="en-US" dirty="0" smtClean="0">
                <a:hlinkClick r:id="rId9"/>
              </a:rPr>
              <a:t>perego-shop.ru</a:t>
            </a:r>
            <a:endParaRPr lang="ru-RU" dirty="0" smtClean="0"/>
          </a:p>
          <a:p>
            <a:r>
              <a:rPr lang="en-US" dirty="0" smtClean="0">
                <a:hlinkClick r:id="rId10"/>
              </a:rPr>
              <a:t>s0alex.ru</a:t>
            </a:r>
            <a:endParaRPr lang="ru-RU" dirty="0" smtClean="0"/>
          </a:p>
          <a:p>
            <a:r>
              <a:rPr lang="en-US" dirty="0">
                <a:hlinkClick r:id="rId11"/>
              </a:rPr>
              <a:t>vodakanazer.ru</a:t>
            </a:r>
            <a:endParaRPr lang="ru-RU" dirty="0" smtClean="0"/>
          </a:p>
          <a:p>
            <a:r>
              <a:rPr lang="en-US" dirty="0" smtClean="0">
                <a:hlinkClick r:id="rId12"/>
              </a:rPr>
              <a:t>bryansku.ru</a:t>
            </a:r>
            <a:endParaRPr lang="ru-RU" dirty="0" smtClean="0"/>
          </a:p>
          <a:p>
            <a:r>
              <a:rPr lang="en-US" dirty="0">
                <a:hlinkClick r:id="rId13"/>
              </a:rPr>
              <a:t>http://</a:t>
            </a:r>
            <a:r>
              <a:rPr lang="en-US" dirty="0" smtClean="0">
                <a:hlinkClick r:id="rId13"/>
              </a:rPr>
              <a:t>odealnn.webfactional.com</a:t>
            </a:r>
            <a:endParaRPr lang="ru-RU" dirty="0" smtClean="0"/>
          </a:p>
          <a:p>
            <a:r>
              <a:rPr lang="en-US" dirty="0" smtClean="0">
                <a:hlinkClick r:id="rId14"/>
              </a:rPr>
              <a:t>litcult.ru</a:t>
            </a:r>
            <a:endParaRPr lang="ru-RU" smtClean="0"/>
          </a:p>
          <a:p>
            <a:endParaRPr lang="ru-RU" dirty="0" smtClean="0"/>
          </a:p>
          <a:p>
            <a:endParaRPr lang="ru-RU" dirty="0" smtClean="0"/>
          </a:p>
          <a:p>
            <a:endParaRPr lang="ru-RU" dirty="0" smtClean="0"/>
          </a:p>
          <a:p>
            <a:endParaRPr lang="ru-RU" dirty="0"/>
          </a:p>
        </p:txBody>
      </p:sp>
    </p:spTree>
    <p:extLst>
      <p:ext uri="{BB962C8B-B14F-4D97-AF65-F5344CB8AC3E}">
        <p14:creationId xmlns:p14="http://schemas.microsoft.com/office/powerpoint/2010/main" val="1840419280"/>
      </p:ext>
    </p:extLst>
  </p:cSld>
  <p:clrMapOvr>
    <a:masterClrMapping/>
  </p:clrMapOvr>
  <p:transition>
    <p:dissolv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Тема урока: Сообщающиеся сосуды.</a:t>
            </a:r>
            <a:endParaRPr lang="ru-RU" dirty="0"/>
          </a:p>
        </p:txBody>
      </p:sp>
      <p:sp>
        <p:nvSpPr>
          <p:cNvPr id="3" name="Содержимое 2"/>
          <p:cNvSpPr>
            <a:spLocks noGrp="1"/>
          </p:cNvSpPr>
          <p:nvPr>
            <p:ph idx="1"/>
          </p:nvPr>
        </p:nvSpPr>
        <p:spPr/>
        <p:txBody>
          <a:bodyPr/>
          <a:lstStyle/>
          <a:p>
            <a:r>
              <a:rPr lang="ru-RU" dirty="0" smtClean="0"/>
              <a:t>План изучения:</a:t>
            </a:r>
          </a:p>
          <a:p>
            <a:r>
              <a:rPr lang="ru-RU" i="1" dirty="0" smtClean="0"/>
              <a:t>1)Определение. </a:t>
            </a:r>
            <a:endParaRPr lang="ru-RU" dirty="0" smtClean="0"/>
          </a:p>
          <a:p>
            <a:r>
              <a:rPr lang="ru-RU" i="1" dirty="0" smtClean="0"/>
              <a:t>2) Свойства сообщающихся сосудов.</a:t>
            </a:r>
            <a:endParaRPr lang="ru-RU" dirty="0" smtClean="0"/>
          </a:p>
          <a:p>
            <a:r>
              <a:rPr lang="ru-RU" i="1" dirty="0" smtClean="0"/>
              <a:t>3)Закон сообщающихся сосудов.</a:t>
            </a:r>
            <a:endParaRPr lang="ru-RU" dirty="0" smtClean="0"/>
          </a:p>
          <a:p>
            <a:r>
              <a:rPr lang="ru-RU" i="1" dirty="0" smtClean="0"/>
              <a:t>4) Применение сообщающихся сосудов.</a:t>
            </a:r>
            <a:endParaRPr lang="ru-RU" dirty="0" smtClean="0"/>
          </a:p>
          <a:p>
            <a:endParaRPr lang="ru-RU" dirty="0"/>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down)">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wipe(down)">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1028"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87624" y="1628800"/>
            <a:ext cx="7620000" cy="39719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ransition>
    <p:wipe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sz="quarter" idx="1"/>
          </p:nvPr>
        </p:nvSpPr>
        <p:spPr>
          <a:xfrm>
            <a:off x="612648" y="1600200"/>
            <a:ext cx="4607424" cy="4637112"/>
          </a:xfrm>
        </p:spPr>
        <p:txBody>
          <a:bodyPr/>
          <a:lstStyle/>
          <a:p>
            <a:r>
              <a:rPr lang="ru-RU" i="1" u="sng" dirty="0" smtClean="0"/>
              <a:t>1)Определение:</a:t>
            </a:r>
            <a:r>
              <a:rPr lang="ru-RU" i="1" dirty="0" smtClean="0"/>
              <a:t> Сосуды, имеющие общую (соединяющую их) часть, заполненную покоящейся жидкостью, называются сообщающимися</a:t>
            </a:r>
            <a:endParaRPr lang="ru-RU" dirty="0"/>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64088" y="1916832"/>
            <a:ext cx="3095625" cy="28336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2800" dirty="0" smtClean="0"/>
              <a:t>Выберите из всех предметов те, которые относятся к  сообщающиеся сосудам и назовите их. </a:t>
            </a:r>
            <a:br>
              <a:rPr lang="ru-RU" sz="2800" dirty="0" smtClean="0"/>
            </a:br>
            <a:r>
              <a:rPr lang="ru-RU" sz="2800" dirty="0" smtClean="0"/>
              <a:t>Объясните, по каким признакам их отобрали.</a:t>
            </a:r>
            <a:endParaRPr lang="ru-RU" sz="2800" dirty="0"/>
          </a:p>
        </p:txBody>
      </p:sp>
      <p:sp>
        <p:nvSpPr>
          <p:cNvPr id="3" name="Содержимое 2"/>
          <p:cNvSpPr>
            <a:spLocks noGrp="1"/>
          </p:cNvSpPr>
          <p:nvPr>
            <p:ph idx="1"/>
          </p:nvPr>
        </p:nvSpPr>
        <p:spPr/>
        <p:txBody>
          <a:bodyPr/>
          <a:lstStyle/>
          <a:p>
            <a:endParaRPr lang="ru-RU" dirty="0"/>
          </a:p>
        </p:txBody>
      </p:sp>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5536" y="1778322"/>
            <a:ext cx="2808962" cy="186119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19872" y="1772816"/>
            <a:ext cx="2037011" cy="19040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6"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984844" y="1597277"/>
            <a:ext cx="2873896" cy="20692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7"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95536" y="4149080"/>
            <a:ext cx="2747172" cy="206037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8" name="Picture 6"/>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239505" y="4124462"/>
            <a:ext cx="3013734" cy="21096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9" name="Picture 7"/>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804248" y="4376490"/>
            <a:ext cx="1605558" cy="160555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971600" y="3639517"/>
            <a:ext cx="1296144" cy="369332"/>
          </a:xfrm>
          <a:prstGeom prst="rect">
            <a:avLst/>
          </a:prstGeom>
          <a:noFill/>
        </p:spPr>
        <p:txBody>
          <a:bodyPr wrap="square" rtlCol="0">
            <a:spAutoFit/>
          </a:bodyPr>
          <a:lstStyle/>
          <a:p>
            <a:r>
              <a:rPr lang="ru-RU" dirty="0" smtClean="0"/>
              <a:t>Рис.1</a:t>
            </a:r>
            <a:endParaRPr lang="ru-RU" dirty="0"/>
          </a:p>
        </p:txBody>
      </p:sp>
      <p:sp>
        <p:nvSpPr>
          <p:cNvPr id="11" name="TextBox 10"/>
          <p:cNvSpPr txBox="1"/>
          <p:nvPr/>
        </p:nvSpPr>
        <p:spPr>
          <a:xfrm>
            <a:off x="3923928" y="3639517"/>
            <a:ext cx="1296144" cy="369332"/>
          </a:xfrm>
          <a:prstGeom prst="rect">
            <a:avLst/>
          </a:prstGeom>
          <a:noFill/>
        </p:spPr>
        <p:txBody>
          <a:bodyPr wrap="square" rtlCol="0">
            <a:spAutoFit/>
          </a:bodyPr>
          <a:lstStyle/>
          <a:p>
            <a:r>
              <a:rPr lang="ru-RU" dirty="0" smtClean="0"/>
              <a:t>Рис.2</a:t>
            </a:r>
            <a:endParaRPr lang="ru-RU" dirty="0"/>
          </a:p>
        </p:txBody>
      </p:sp>
      <p:sp>
        <p:nvSpPr>
          <p:cNvPr id="12" name="TextBox 11"/>
          <p:cNvSpPr txBox="1"/>
          <p:nvPr/>
        </p:nvSpPr>
        <p:spPr>
          <a:xfrm>
            <a:off x="6835940" y="3671367"/>
            <a:ext cx="1296144" cy="369332"/>
          </a:xfrm>
          <a:prstGeom prst="rect">
            <a:avLst/>
          </a:prstGeom>
          <a:noFill/>
        </p:spPr>
        <p:txBody>
          <a:bodyPr wrap="square" rtlCol="0">
            <a:spAutoFit/>
          </a:bodyPr>
          <a:lstStyle/>
          <a:p>
            <a:r>
              <a:rPr lang="ru-RU" dirty="0" smtClean="0"/>
              <a:t>Рис.3</a:t>
            </a:r>
            <a:endParaRPr lang="ru-RU" dirty="0"/>
          </a:p>
        </p:txBody>
      </p:sp>
      <p:sp>
        <p:nvSpPr>
          <p:cNvPr id="13" name="TextBox 12"/>
          <p:cNvSpPr txBox="1"/>
          <p:nvPr/>
        </p:nvSpPr>
        <p:spPr>
          <a:xfrm>
            <a:off x="972847" y="6209459"/>
            <a:ext cx="1296144" cy="369332"/>
          </a:xfrm>
          <a:prstGeom prst="rect">
            <a:avLst/>
          </a:prstGeom>
          <a:noFill/>
        </p:spPr>
        <p:txBody>
          <a:bodyPr wrap="square" rtlCol="0">
            <a:spAutoFit/>
          </a:bodyPr>
          <a:lstStyle/>
          <a:p>
            <a:r>
              <a:rPr lang="ru-RU" dirty="0" smtClean="0"/>
              <a:t>Рис.4</a:t>
            </a:r>
            <a:endParaRPr lang="ru-RU" dirty="0"/>
          </a:p>
        </p:txBody>
      </p:sp>
      <p:sp>
        <p:nvSpPr>
          <p:cNvPr id="14" name="TextBox 13"/>
          <p:cNvSpPr txBox="1"/>
          <p:nvPr/>
        </p:nvSpPr>
        <p:spPr>
          <a:xfrm>
            <a:off x="4098300" y="6243738"/>
            <a:ext cx="1296144" cy="369332"/>
          </a:xfrm>
          <a:prstGeom prst="rect">
            <a:avLst/>
          </a:prstGeom>
          <a:noFill/>
        </p:spPr>
        <p:txBody>
          <a:bodyPr wrap="square" rtlCol="0">
            <a:spAutoFit/>
          </a:bodyPr>
          <a:lstStyle/>
          <a:p>
            <a:r>
              <a:rPr lang="ru-RU" dirty="0" smtClean="0"/>
              <a:t>Рис.5</a:t>
            </a:r>
            <a:endParaRPr lang="ru-RU" dirty="0"/>
          </a:p>
        </p:txBody>
      </p:sp>
      <p:sp>
        <p:nvSpPr>
          <p:cNvPr id="15" name="TextBox 14"/>
          <p:cNvSpPr txBox="1"/>
          <p:nvPr/>
        </p:nvSpPr>
        <p:spPr>
          <a:xfrm>
            <a:off x="6958955" y="6205266"/>
            <a:ext cx="1296144" cy="369332"/>
          </a:xfrm>
          <a:prstGeom prst="rect">
            <a:avLst/>
          </a:prstGeom>
          <a:noFill/>
        </p:spPr>
        <p:txBody>
          <a:bodyPr wrap="square" rtlCol="0">
            <a:spAutoFit/>
          </a:bodyPr>
          <a:lstStyle/>
          <a:p>
            <a:r>
              <a:rPr lang="ru-RU" dirty="0" smtClean="0"/>
              <a:t>Рис.6</a:t>
            </a:r>
            <a:endParaRPr lang="ru-RU" dirty="0"/>
          </a:p>
        </p:txBody>
      </p:sp>
    </p:spTree>
  </p:cSld>
  <p:clrMapOvr>
    <a:masterClrMapping/>
  </p:clrMapOvr>
  <p:transition>
    <p:wedg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i="1" dirty="0" smtClean="0"/>
              <a:t>2.Свойства сообщающихся сосудов.</a:t>
            </a:r>
            <a:endParaRPr lang="ru-RU" dirty="0"/>
          </a:p>
        </p:txBody>
      </p:sp>
      <p:sp>
        <p:nvSpPr>
          <p:cNvPr id="3" name="Содержимое 2"/>
          <p:cNvSpPr>
            <a:spLocks noGrp="1"/>
          </p:cNvSpPr>
          <p:nvPr>
            <p:ph sz="quarter" idx="1"/>
          </p:nvPr>
        </p:nvSpPr>
        <p:spPr/>
        <p:txBody>
          <a:bodyPr>
            <a:normAutofit fontScale="85000" lnSpcReduction="20000"/>
          </a:bodyPr>
          <a:lstStyle/>
          <a:p>
            <a:r>
              <a:rPr lang="ru-RU" u="sng" dirty="0" smtClean="0"/>
              <a:t>Задание группе №1:</a:t>
            </a:r>
            <a:r>
              <a:rPr lang="ru-RU" dirty="0" smtClean="0"/>
              <a:t> наблюдение уровня однородной жидкости в сообщающихся сосудах разной ширины.</a:t>
            </a:r>
          </a:p>
          <a:p>
            <a:endParaRPr lang="ru-RU" dirty="0" smtClean="0"/>
          </a:p>
          <a:p>
            <a:r>
              <a:rPr lang="ru-RU" u="sng" dirty="0" smtClean="0"/>
              <a:t>Задание группе №2:</a:t>
            </a:r>
            <a:r>
              <a:rPr lang="ru-RU" dirty="0" smtClean="0"/>
              <a:t> наблюдение уровня однородной жидкости в сообщающихся сосудах различной формы.</a:t>
            </a:r>
          </a:p>
          <a:p>
            <a:endParaRPr lang="ru-RU" dirty="0" smtClean="0"/>
          </a:p>
          <a:p>
            <a:r>
              <a:rPr lang="ru-RU" u="sng" dirty="0" smtClean="0"/>
              <a:t>Задание группе №3:</a:t>
            </a:r>
            <a:r>
              <a:rPr lang="ru-RU" dirty="0" smtClean="0"/>
              <a:t> наблюдение уровня однородной жидкости в сообщающихся сосудах от внешнего давления.</a:t>
            </a:r>
          </a:p>
          <a:p>
            <a:endParaRPr lang="ru-RU" dirty="0" smtClean="0"/>
          </a:p>
          <a:p>
            <a:r>
              <a:rPr lang="ru-RU" u="sng" dirty="0" smtClean="0"/>
              <a:t>Задание группе №4:</a:t>
            </a:r>
            <a:r>
              <a:rPr lang="ru-RU" dirty="0" smtClean="0"/>
              <a:t> наблюдение уровня разнородной жидкости в сообщающихся сосудах</a:t>
            </a:r>
          </a:p>
          <a:p>
            <a:endParaRPr lang="ru-RU" dirty="0"/>
          </a:p>
        </p:txBody>
      </p:sp>
    </p:spTree>
  </p:cSld>
  <p:clrMapOvr>
    <a:masterClrMapping/>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grpId="0"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dissolve">
                                      <p:cBhvr>
                                        <p:cTn id="11" dur="500"/>
                                        <p:tgtEl>
                                          <p:spTgt spid="3">
                                            <p:txEl>
                                              <p:pRg st="2" end="2"/>
                                            </p:txEl>
                                          </p:spTgt>
                                        </p:tgtEl>
                                      </p:cBhvr>
                                    </p:animEffect>
                                  </p:childTnLst>
                                </p:cTn>
                              </p:par>
                            </p:childTnLst>
                          </p:cTn>
                        </p:par>
                        <p:par>
                          <p:cTn id="12" fill="hold">
                            <p:stCondLst>
                              <p:cond delay="1000"/>
                            </p:stCondLst>
                            <p:childTnLst>
                              <p:par>
                                <p:cTn id="13" presetID="9" presetClass="entr" presetSubtype="0" fill="hold" grpId="0"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dissolve">
                                      <p:cBhvr>
                                        <p:cTn id="15" dur="500"/>
                                        <p:tgtEl>
                                          <p:spTgt spid="3">
                                            <p:txEl>
                                              <p:pRg st="4" end="4"/>
                                            </p:txEl>
                                          </p:spTgt>
                                        </p:tgtEl>
                                      </p:cBhvr>
                                    </p:animEffect>
                                  </p:childTnLst>
                                </p:cTn>
                              </p:par>
                            </p:childTnLst>
                          </p:cTn>
                        </p:par>
                        <p:par>
                          <p:cTn id="16" fill="hold">
                            <p:stCondLst>
                              <p:cond delay="1500"/>
                            </p:stCondLst>
                            <p:childTnLst>
                              <p:par>
                                <p:cTn id="17" presetID="9" presetClass="entr" presetSubtype="0" fill="hold" grpId="0" nodeType="after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Effect transition="in" filter="dissolve">
                                      <p:cBhvr>
                                        <p:cTn id="19"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dirty="0" smtClean="0"/>
              <a:t>план исследования:</a:t>
            </a:r>
            <a:endParaRPr lang="ru-RU" dirty="0"/>
          </a:p>
        </p:txBody>
      </p:sp>
      <p:sp>
        <p:nvSpPr>
          <p:cNvPr id="3" name="Содержимое 2"/>
          <p:cNvSpPr>
            <a:spLocks noGrp="1"/>
          </p:cNvSpPr>
          <p:nvPr>
            <p:ph idx="1"/>
          </p:nvPr>
        </p:nvSpPr>
        <p:spPr/>
        <p:txBody>
          <a:bodyPr>
            <a:normAutofit/>
          </a:bodyPr>
          <a:lstStyle/>
          <a:p>
            <a:r>
              <a:rPr lang="ru-RU" dirty="0" smtClean="0"/>
              <a:t>1) Сформулируйте цель исследования.</a:t>
            </a:r>
          </a:p>
          <a:p>
            <a:r>
              <a:rPr lang="ru-RU" dirty="0" smtClean="0"/>
              <a:t>2) Сформулируйте гипотезу.</a:t>
            </a:r>
          </a:p>
          <a:p>
            <a:r>
              <a:rPr lang="ru-RU" dirty="0" smtClean="0"/>
              <a:t>3) Разработайте план исследования.</a:t>
            </a:r>
          </a:p>
          <a:p>
            <a:r>
              <a:rPr lang="ru-RU" dirty="0" smtClean="0"/>
              <a:t>4) Проведите исследования.</a:t>
            </a:r>
          </a:p>
          <a:p>
            <a:r>
              <a:rPr lang="ru-RU" dirty="0" smtClean="0"/>
              <a:t>5) Сделайте вывод. </a:t>
            </a:r>
          </a:p>
          <a:p>
            <a:r>
              <a:rPr lang="ru-RU" dirty="0" smtClean="0"/>
              <a:t>6) Все данные занесите в таблицу. Приложение 1.</a:t>
            </a:r>
          </a:p>
          <a:p>
            <a:endParaRPr lang="ru-RU" dirty="0"/>
          </a:p>
        </p:txBody>
      </p:sp>
    </p:spTree>
  </p:cSld>
  <p:clrMapOvr>
    <a:masterClrMapping/>
  </p:clrMapOvr>
  <p:transition>
    <p:pull/>
  </p:transition>
  <p:timing>
    <p:tnLst>
      <p:par>
        <p:cT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1" Type="http://schemas.openxmlformats.org/officeDocument/2006/relationships/image" Target="../media/image2.jpeg"/></Relationships>
</file>

<file path=ppt/theme/_rels/them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image" Target="../media/image3.jpeg"/></Relationships>
</file>

<file path=ppt/theme/_rels/them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image" Target="../media/image3.jpeg"/></Relationships>
</file>

<file path=ppt/theme/_rels/theme6.xml.rels><?xml version="1.0" encoding="UTF-8" standalone="yes"?>
<Relationships xmlns="http://schemas.openxmlformats.org/package/2006/relationships"><Relationship Id="rId1" Type="http://schemas.openxmlformats.org/officeDocument/2006/relationships/image" Target="../media/image5.jpeg"/></Relationships>
</file>

<file path=ppt/theme/_rels/them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image" Target="../media/image6.jpeg"/></Relationships>
</file>

<file path=ppt/theme/_rels/theme8.xml.rels><?xml version="1.0" encoding="UTF-8" standalone="yes"?>
<Relationships xmlns="http://schemas.openxmlformats.org/package/2006/relationships"><Relationship Id="rId1" Type="http://schemas.openxmlformats.org/officeDocument/2006/relationships/image" Target="../media/image8.jpeg"/></Relationships>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Солнцестояние">
  <a:themeElements>
    <a:clrScheme name="Солнцестояние">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Солнцестояние">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Солнцестояние">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3.xml><?xml version="1.0" encoding="utf-8"?>
<a:theme xmlns:a="http://schemas.openxmlformats.org/drawingml/2006/main" name="Изящная">
  <a:themeElements>
    <a:clrScheme name="Изящная">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Изящная">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Изящная">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4.xml><?xml version="1.0" encoding="utf-8"?>
<a:theme xmlns:a="http://schemas.openxmlformats.org/drawingml/2006/main" name="Обычная">
  <a:themeElements>
    <a:clrScheme name="Обычная">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Обычная">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Обычная">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5.xml><?xml version="1.0" encoding="utf-8"?>
<a:theme xmlns:a="http://schemas.openxmlformats.org/drawingml/2006/main" name="1_Обычная">
  <a:themeElements>
    <a:clrScheme name="Обычная">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Обычная">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Обычная">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6.xml><?xml version="1.0" encoding="utf-8"?>
<a:theme xmlns:a="http://schemas.openxmlformats.org/drawingml/2006/main" name="Справедливость">
  <a:themeElements>
    <a:clrScheme name="Справедливость">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Справедливость">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Справедливость">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7.xml><?xml version="1.0" encoding="utf-8"?>
<a:theme xmlns:a="http://schemas.openxmlformats.org/drawingml/2006/main" name="Официальная">
  <a:themeElements>
    <a:clrScheme name="Официальная">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Официальная">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Официальная">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8.xml><?xml version="1.0" encoding="utf-8"?>
<a:theme xmlns:a="http://schemas.openxmlformats.org/drawingml/2006/main" name="Городская">
  <a:themeElements>
    <a:clrScheme name="Городская">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Городская">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Городская">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372</TotalTime>
  <Words>1514</Words>
  <Application>Microsoft Office PowerPoint</Application>
  <PresentationFormat>Экран (4:3)</PresentationFormat>
  <Paragraphs>217</Paragraphs>
  <Slides>35</Slides>
  <Notes>0</Notes>
  <HiddenSlides>0</HiddenSlides>
  <MMClips>0</MMClips>
  <ScaleCrop>false</ScaleCrop>
  <HeadingPairs>
    <vt:vector size="4" baseType="variant">
      <vt:variant>
        <vt:lpstr>Тема</vt:lpstr>
      </vt:variant>
      <vt:variant>
        <vt:i4>8</vt:i4>
      </vt:variant>
      <vt:variant>
        <vt:lpstr>Заголовки слайдов</vt:lpstr>
      </vt:variant>
      <vt:variant>
        <vt:i4>35</vt:i4>
      </vt:variant>
    </vt:vector>
  </HeadingPairs>
  <TitlesOfParts>
    <vt:vector size="43" baseType="lpstr">
      <vt:lpstr>Тема Office</vt:lpstr>
      <vt:lpstr>Солнцестояние</vt:lpstr>
      <vt:lpstr>Изящная</vt:lpstr>
      <vt:lpstr>Обычная</vt:lpstr>
      <vt:lpstr>1_Обычная</vt:lpstr>
      <vt:lpstr>Справедливость</vt:lpstr>
      <vt:lpstr>Официальная</vt:lpstr>
      <vt:lpstr>Городская</vt:lpstr>
      <vt:lpstr>Сообщающиеся сосуды</vt:lpstr>
      <vt:lpstr>Презентация PowerPoint</vt:lpstr>
      <vt:lpstr>что объединяет эти предметы?</vt:lpstr>
      <vt:lpstr>Тема урока: Сообщающиеся сосуды.</vt:lpstr>
      <vt:lpstr>Презентация PowerPoint</vt:lpstr>
      <vt:lpstr>Презентация PowerPoint</vt:lpstr>
      <vt:lpstr>Выберите из всех предметов те, которые относятся к  сообщающиеся сосудам и назовите их.  Объясните, по каким признакам их отобрали.</vt:lpstr>
      <vt:lpstr>2.Свойства сообщающихся сосудов.</vt:lpstr>
      <vt:lpstr>план исследования:</vt:lpstr>
      <vt:lpstr>3.Закон сообщающихся сосудов.</vt:lpstr>
      <vt:lpstr>3.Закон сообщающихся сосудов.</vt:lpstr>
      <vt:lpstr>4.Применение сообщающихся сосудов.</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«Неиссякаемая чаша»</vt:lpstr>
      <vt:lpstr>Презентация PowerPoint</vt:lpstr>
      <vt:lpstr>Решение качественных задач </vt:lpstr>
      <vt:lpstr>1. Справедлив ли закон сообщающихся сосудов в условиях невесомости? На Луне?</vt:lpstr>
      <vt:lpstr>2. Один из кофейников, изображенных на рисунке, вмещает больше жидкости, чем другой. Укажите какой и объясните. </vt:lpstr>
      <vt:lpstr>3. Точкой А обозначен уровень воды в левом колене трубки. Сделайте рисунок и на нем отметьте точкой В уровень воды в правом колене трубки.</vt:lpstr>
      <vt:lpstr>4. В сообщающиеся сосуды налита вода. Что произойдет и почему, если в левый сосуд долить немного воды (рис. 1); в средний сосуд долить воды (рис. 2)?</vt:lpstr>
      <vt:lpstr>5. В сообщающие сосуды налили ртуть и воду. Как расположатся жидкости?</vt:lpstr>
      <vt:lpstr>6. Рассмотрите рисунки а-г и ответьте на вопрос: что произойдет с жидкостью, если открыть кран?</vt:lpstr>
      <vt:lpstr>2) Веселые задачи от Григория Остера</vt:lpstr>
      <vt:lpstr>3)Задания по переводу единицу измерения в СИ.</vt:lpstr>
      <vt:lpstr>Презентация PowerPoint</vt:lpstr>
      <vt:lpstr>Физкультминутка.</vt:lpstr>
      <vt:lpstr>Уровневая диагностика</vt:lpstr>
      <vt:lpstr>Домашнее задание.</vt:lpstr>
      <vt:lpstr>Рефлексия деятельности (итог).</vt:lpstr>
      <vt:lpstr>Используемые сайты:</vt:lpstr>
    </vt:vector>
  </TitlesOfParts>
  <Company>Grizli777</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Андрей</dc:creator>
  <cp:lastModifiedBy>арт</cp:lastModifiedBy>
  <cp:revision>64</cp:revision>
  <dcterms:created xsi:type="dcterms:W3CDTF">2017-01-20T12:00:39Z</dcterms:created>
  <dcterms:modified xsi:type="dcterms:W3CDTF">2017-04-24T11:22:52Z</dcterms:modified>
</cp:coreProperties>
</file>