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06812F-79C9-4E15-856D-99E8C4B99F10}" type="datetimeFigureOut">
              <a:rPr lang="ru-RU" smtClean="0"/>
              <a:t>25.11.2014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10B7B-E570-4717-AF05-E01F7A3993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265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F10B7B-E570-4717-AF05-E01F7A3993D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019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705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76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876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04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690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783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504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0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683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310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199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847C9-6352-483C-A12B-CD87F72E191E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ABCB5-B75C-45E8-A846-7C6AFCD7C4A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765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.jpe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C:\Users\Ромашка\Desktop\Новая папка\94599340_large_ZADNIY_FON__kopi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Ромашка\Desktop\Новая папка\94599335_large_3_PERSONAZHI__kopi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4905"/>
            <a:ext cx="1687218" cy="11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875" y="1754905"/>
            <a:ext cx="841375" cy="21807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1" t="100000" b="-6349"/>
          <a:stretch/>
        </p:blipFill>
        <p:spPr bwMode="auto">
          <a:xfrm>
            <a:off x="2693773" y="3340725"/>
            <a:ext cx="666165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076" y="2741456"/>
            <a:ext cx="2816225" cy="8886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5963149" y="2105347"/>
            <a:ext cx="592137" cy="10787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 descr="C:\Users\Ромашка\Desktop\Новая папка\mdi teremok\медведь2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21" t="7974" r="30631" b="36217"/>
          <a:stretch/>
        </p:blipFill>
        <p:spPr bwMode="auto">
          <a:xfrm flipH="1">
            <a:off x="375754" y="738000"/>
            <a:ext cx="4658496" cy="61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10"/>
          <a:stretch>
            <a:fillRect/>
          </a:stretch>
        </p:blipFill>
        <p:spPr>
          <a:xfrm>
            <a:off x="1643042" y="142873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55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1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Ромашка\Desktop\Новая папка\teremok-dobraya-russkaya-skazka-dlya-detej-prilozhenie-dnya-1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6"/>
          <a:stretch/>
        </p:blipFill>
        <p:spPr bwMode="auto">
          <a:xfrm>
            <a:off x="0" y="0"/>
            <a:ext cx="9187976" cy="688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123783"/>
            <a:ext cx="3408363" cy="963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09"/>
          <a:stretch/>
        </p:blipFill>
        <p:spPr bwMode="auto">
          <a:xfrm>
            <a:off x="179511" y="0"/>
            <a:ext cx="1992213" cy="9543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924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C:\Users\Ромашка\Desktop\Новая папка\d70e20074e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0" r="11633"/>
          <a:stretch/>
        </p:blipFill>
        <p:spPr bwMode="auto">
          <a:xfrm>
            <a:off x="0" y="-54000"/>
            <a:ext cx="9332421" cy="69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77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535" y="1844824"/>
            <a:ext cx="1689100" cy="1189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825" y="1599350"/>
            <a:ext cx="3215377" cy="183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C:\Users\Ромашка\Desktop\Новая папка\mdi teremok\волк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2" t="6479" r="35222" b="36538"/>
          <a:stretch/>
        </p:blipFill>
        <p:spPr bwMode="auto">
          <a:xfrm>
            <a:off x="6034087" y="2046102"/>
            <a:ext cx="3109913" cy="48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Ромашка\Desktop\Новая папка\mdi teremok\заяц2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91" t="8493" r="35058" b="35896"/>
          <a:stretch/>
        </p:blipFill>
        <p:spPr bwMode="auto">
          <a:xfrm flipH="1">
            <a:off x="0" y="3056576"/>
            <a:ext cx="187833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Ромашка\Desktop\Новая папка\mdi teremok\медведь2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1" t="6822" r="31452" b="35716"/>
          <a:stretch/>
        </p:blipFill>
        <p:spPr bwMode="auto">
          <a:xfrm>
            <a:off x="1530833" y="1024404"/>
            <a:ext cx="4346892" cy="58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Ромашка\Desktop\Новая папка\mdi teremok\лиса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4" t="5714" r="33812" b="36615"/>
          <a:stretch/>
        </p:blipFill>
        <p:spPr bwMode="auto">
          <a:xfrm>
            <a:off x="4699557" y="2742666"/>
            <a:ext cx="2669060" cy="4151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Ромашка\Desktop\Новая папка\mdi teremok\мышка1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5" t="36242" r="44272" b="35716"/>
          <a:stretch/>
        </p:blipFill>
        <p:spPr bwMode="auto">
          <a:xfrm flipH="1">
            <a:off x="1444869" y="4950238"/>
            <a:ext cx="2120931" cy="197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Ромашка\Desktop\Новая папка\80487309_large_1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21332" y="4146040"/>
            <a:ext cx="2377781" cy="27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69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3" name="Picture 19" descr="F:\клипарт ромашки\Новая папка\94599340_large_ZADNIY_FON__kopi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05252"/>
            <a:ext cx="1689100" cy="11890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8" t="24072" r="44258" b="45037"/>
          <a:stretch/>
        </p:blipFill>
        <p:spPr bwMode="auto">
          <a:xfrm>
            <a:off x="1907704" y="1805252"/>
            <a:ext cx="3101993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5" y="955168"/>
            <a:ext cx="4614161" cy="587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0" y="3429000"/>
            <a:ext cx="2664296" cy="32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8"/>
          <a:stretch>
            <a:fillRect/>
          </a:stretch>
        </p:blipFill>
        <p:spPr>
          <a:xfrm>
            <a:off x="1571604" y="17144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37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699" y="-55623"/>
            <a:ext cx="9186863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73301"/>
            <a:ext cx="1993900" cy="1185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76" y="-173301"/>
            <a:ext cx="340836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05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023" y="1826401"/>
            <a:ext cx="168910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86365" y="4220180"/>
            <a:ext cx="386420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КОНЕЦ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68" r="44054" b="55854"/>
          <a:stretch/>
        </p:blipFill>
        <p:spPr bwMode="auto">
          <a:xfrm>
            <a:off x="4314812" y="6350"/>
            <a:ext cx="766119" cy="3027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07" t="19851" r="17590" b="63756"/>
          <a:stretch/>
        </p:blipFill>
        <p:spPr bwMode="auto">
          <a:xfrm>
            <a:off x="6104238" y="1427541"/>
            <a:ext cx="1390162" cy="1124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3" t="15404" r="41621" b="64522"/>
          <a:stretch/>
        </p:blipFill>
        <p:spPr bwMode="auto">
          <a:xfrm>
            <a:off x="3904736" y="1062682"/>
            <a:ext cx="1433383" cy="1376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552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9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1818819"/>
            <a:ext cx="1689100" cy="1189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549"/>
          <a:stretch/>
        </p:blipFill>
        <p:spPr bwMode="auto">
          <a:xfrm>
            <a:off x="4766762" y="-53870"/>
            <a:ext cx="804276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1268760"/>
            <a:ext cx="89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Комлева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О.А.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Воспитатель первой кв. категории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МБДОУ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Алексеевский детский сад №1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«Ромашка»</a:t>
            </a: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Алексеевского муниципального района РТ.</a:t>
            </a:r>
          </a:p>
        </p:txBody>
      </p:sp>
    </p:spTree>
    <p:extLst>
      <p:ext uri="{BB962C8B-B14F-4D97-AF65-F5344CB8AC3E}">
        <p14:creationId xmlns:p14="http://schemas.microsoft.com/office/powerpoint/2010/main" val="355130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417" y="1765116"/>
            <a:ext cx="168910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-17512"/>
            <a:ext cx="762000" cy="303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04664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://0lik.ru/templates/54615-ramki-izbushki.html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://www.kumka.com.ua/products/catalog/Zaya_dom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://www.turlem-kozlov.edu.cap.ru/?t=hry&amp;eduid=3701&amp;hry=./3546/14373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://fotki.yandex.ru/users/aledremov/view/482896/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7915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49</Words>
  <Application>Microsoft Office PowerPoint</Application>
  <PresentationFormat>Экран (4:3)</PresentationFormat>
  <Paragraphs>12</Paragraphs>
  <Slides>9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Ромашка</dc:creator>
  <cp:lastModifiedBy>Ромашка</cp:lastModifiedBy>
  <cp:revision>16</cp:revision>
  <dcterms:created xsi:type="dcterms:W3CDTF">2014-03-16T09:20:17Z</dcterms:created>
  <dcterms:modified xsi:type="dcterms:W3CDTF">2014-11-25T09:25:21Z</dcterms:modified>
</cp:coreProperties>
</file>