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CA3BA-1805-465B-8BD3-DF295D908B54}" type="datetimeFigureOut">
              <a:rPr lang="ru-RU" smtClean="0"/>
              <a:t>11.09.2015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7CE33-CB90-49EC-9797-AF5D83952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8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CA3BA-1805-465B-8BD3-DF295D908B54}" type="datetimeFigureOut">
              <a:rPr lang="ru-RU" smtClean="0"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7CE33-CB90-49EC-9797-AF5D83952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55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smtClean="0">
                <a:latin typeface="Arial" pitchFamily="34" charset="0"/>
                <a:cs typeface="Arial" pitchFamily="34" charset="0"/>
              </a:rPr>
              <a:t>МАДОУ «Ныробский детский сад»</a:t>
            </a:r>
            <a:br>
              <a:rPr lang="ru-RU" sz="3200" b="1" i="1" smtClean="0"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smtClean="0"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latin typeface="Arial" pitchFamily="34" charset="0"/>
                <a:cs typeface="Arial" pitchFamily="34" charset="0"/>
              </a:rPr>
              <a:t>День </a:t>
            </a:r>
            <a:br>
              <a:rPr lang="ru-RU" sz="3200" b="1" i="1" smtClean="0"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latin typeface="Arial" pitchFamily="34" charset="0"/>
                <a:cs typeface="Arial" pitchFamily="34" charset="0"/>
              </a:rPr>
              <a:t>открытых образовательных мероприятий в рамках ФСП «Внедрение ФГОС ДО</a:t>
            </a:r>
            <a:r>
              <a:rPr lang="en-US" sz="3200" b="1" i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1" i="1" smtClean="0"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latin typeface="Arial" pitchFamily="34" charset="0"/>
                <a:cs typeface="Arial" pitchFamily="34" charset="0"/>
              </a:rPr>
              <a:t>с использованием государственно-общественного управления»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6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Игра «Сказка по кругу»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40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Игра «Сказка по кругу»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24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28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Игра «Сказочный мячик»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16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Творческий коллаж</a:t>
            </a:r>
            <a:r>
              <a:rPr lang="en-US" i="1" smtClean="0"/>
              <a:t/>
            </a:r>
            <a:br>
              <a:rPr lang="en-US" i="1" smtClean="0"/>
            </a:br>
            <a:r>
              <a:rPr lang="ru-RU" i="1" smtClean="0"/>
              <a:t>«Сказочная страна»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61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031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9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smtClean="0"/>
              <a:t>Семинар – практикум для родителей «В гостях у сказки»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75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Приветствие «Свеча»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3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smtClean="0"/>
              <a:t>Блиц – опрос «Что такое сказка»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65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1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26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smtClean="0"/>
              <a:t>Коммуникативная игра «Шаг навстречу»</a:t>
            </a:r>
            <a:endParaRPr lang="ru-RU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7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80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МАДОУ «Ныробский детский сад»  День  открытых образовательных мероприятий в рамках ФСП «Внедрение ФГОС ДО с использованием государственно-общественного управления»</vt:lpstr>
      <vt:lpstr>Презентация PowerPoint</vt:lpstr>
      <vt:lpstr>Семинар – практикум для родителей «В гостях у сказки»</vt:lpstr>
      <vt:lpstr>Приветствие «Свеча»</vt:lpstr>
      <vt:lpstr>Блиц – опрос «Что такое сказка»</vt:lpstr>
      <vt:lpstr>Презентация PowerPoint</vt:lpstr>
      <vt:lpstr>Презентация PowerPoint</vt:lpstr>
      <vt:lpstr>Коммуникативная игра «Шаг навстречу»</vt:lpstr>
      <vt:lpstr>Презентация PowerPoint</vt:lpstr>
      <vt:lpstr>Игра «Сказка по кругу»</vt:lpstr>
      <vt:lpstr>Игра «Сказка по кругу»</vt:lpstr>
      <vt:lpstr>Презентация PowerPoint</vt:lpstr>
      <vt:lpstr>Игра «Сказочный мячик»</vt:lpstr>
      <vt:lpstr>Творческий коллаж «Сказочная страна»</vt:lpstr>
      <vt:lpstr>Презентация PowerPoint</vt:lpstr>
    </vt:vector>
  </TitlesOfParts>
  <Company>Prosv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«Ныробский детский сад»  День  открытых образовательных мероприятий в рамках ФСП «Внедрение ФГОС ДО с использованием государственно-общественного управления»</dc:title>
  <dc:creator>Пользователь Windows</dc:creator>
  <cp:lastModifiedBy>Пользователь Windows</cp:lastModifiedBy>
  <cp:revision>2</cp:revision>
  <dcterms:created xsi:type="dcterms:W3CDTF">2015-09-11T09:14:26Z</dcterms:created>
  <dcterms:modified xsi:type="dcterms:W3CDTF">2015-09-11T09:15:22Z</dcterms:modified>
</cp:coreProperties>
</file>