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02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303" r:id="rId35"/>
    <p:sldId id="291" r:id="rId36"/>
    <p:sldId id="292" r:id="rId37"/>
    <p:sldId id="293" r:id="rId38"/>
    <p:sldId id="294" r:id="rId39"/>
    <p:sldId id="295" r:id="rId40"/>
    <p:sldId id="304" r:id="rId41"/>
    <p:sldId id="305" r:id="rId42"/>
    <p:sldId id="306" r:id="rId43"/>
    <p:sldId id="301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97C9"/>
    <a:srgbClr val="FDB1F4"/>
    <a:srgbClr val="CC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12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18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85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46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37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74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7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07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716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846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90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3AF9-F932-4E3E-80B4-CD1A80056B68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E764E-9FC0-4038-AFA9-108E3765B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971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97C9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854" y="1229539"/>
            <a:ext cx="11648302" cy="4586373"/>
          </a:xfrm>
        </p:spPr>
        <p:txBody>
          <a:bodyPr>
            <a:no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</a:t>
            </a:r>
          </a:p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«Интеллектуальный футбол»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57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Архимед.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010569"/>
            <a:ext cx="3200400" cy="3981450"/>
          </a:xfrm>
        </p:spPr>
      </p:pic>
    </p:spTree>
    <p:extLst>
      <p:ext uri="{BB962C8B-B14F-4D97-AF65-F5344CB8AC3E}">
        <p14:creationId xmlns:p14="http://schemas.microsoft.com/office/powerpoint/2010/main" val="366581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3. Уникальный путешественник.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Претендентов на это путешествие было около 3 тысяч, однако выбор пал на него. </a:t>
            </a:r>
          </a:p>
          <a:p>
            <a:r>
              <a:rPr lang="ru-RU" dirty="0" smtClean="0"/>
              <a:t>Это кругосветное путешествие он совершил в одиночку. </a:t>
            </a:r>
          </a:p>
          <a:p>
            <a:r>
              <a:rPr lang="ru-RU" dirty="0" smtClean="0"/>
              <a:t> Сын крестьянина, ученик ремесленного училища, рабочий, студент, курсант аэроклуба. </a:t>
            </a:r>
          </a:p>
          <a:p>
            <a:r>
              <a:rPr lang="ru-RU" dirty="0" smtClean="0"/>
              <a:t> Совершённое им прославило человеческий разум, его самого и его Родину. </a:t>
            </a:r>
          </a:p>
          <a:p>
            <a:r>
              <a:rPr lang="ru-RU" dirty="0" smtClean="0"/>
              <a:t>Ему принадлежит историческая фраза, сказанная перед началом дороги: «Поехали!»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8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Юрий Алексеевич Гагарин.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223" y="1827516"/>
            <a:ext cx="3071553" cy="4347556"/>
          </a:xfrm>
        </p:spPr>
      </p:pic>
    </p:spTree>
    <p:extLst>
      <p:ext uri="{BB962C8B-B14F-4D97-AF65-F5344CB8AC3E}">
        <p14:creationId xmlns:p14="http://schemas.microsoft.com/office/powerpoint/2010/main" val="51137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4. Что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Сначала он плавал, потом стал и летать. </a:t>
            </a:r>
          </a:p>
          <a:p>
            <a:r>
              <a:rPr lang="ru-RU" dirty="0" smtClean="0"/>
              <a:t>Он многим, будучи их проводником, спас жизнь. </a:t>
            </a:r>
          </a:p>
          <a:p>
            <a:r>
              <a:rPr lang="ru-RU" dirty="0" smtClean="0"/>
              <a:t>Он не любит большую жару и сильную тряску. </a:t>
            </a:r>
          </a:p>
          <a:p>
            <a:r>
              <a:rPr lang="ru-RU" dirty="0" smtClean="0"/>
              <a:t>Он всегда целенаправлен. </a:t>
            </a:r>
          </a:p>
          <a:p>
            <a:r>
              <a:rPr lang="ru-RU" dirty="0" smtClean="0"/>
              <a:t>Он безразличен к драгоценным металлам и алмазам, но волнуется при взаимодействии с железом.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04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Компас.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270218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великий математик, знаменитый своей теоремой, был олимпийским чемпионом в кулачном бою?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539" y="3793696"/>
            <a:ext cx="4316921" cy="251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5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 Пифагор.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177" y="1566133"/>
            <a:ext cx="7252230" cy="4351338"/>
          </a:xfrm>
        </p:spPr>
      </p:pic>
    </p:spTree>
    <p:extLst>
      <p:ext uri="{BB962C8B-B14F-4D97-AF65-F5344CB8AC3E}">
        <p14:creationId xmlns:p14="http://schemas.microsoft.com/office/powerpoint/2010/main" val="38115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Фирменным знаком, украшающим продукцию Мерседес-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Бенц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является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трехлучевая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звезда. Внимание, вопрос! На что указывают эти лучи?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78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Ответ: на </a:t>
            </a:r>
            <a:r>
              <a:rPr lang="ru-RU" sz="3600" dirty="0" smtClean="0"/>
              <a:t>три среды </a:t>
            </a:r>
            <a:r>
              <a:rPr lang="ru-RU" sz="3600" dirty="0" smtClean="0"/>
              <a:t>обитания, где используются двигатели, производимые фирмой: на воду, землю и воздух.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41314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7: назовите самый </a:t>
            </a:r>
            <a:r>
              <a:rPr lang="ru-RU" dirty="0" smtClean="0"/>
              <a:t>мелкий </a:t>
            </a:r>
            <a:r>
              <a:rPr lang="ru-RU" dirty="0" smtClean="0"/>
              <a:t>сосуд в организме человека?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30428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должны осознать, что здоровый образ жизни - это личный успех каждого.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В. Путин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4827" y="210475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активизировать познавательную деятельность студентов, развивать их творческие способности, показать красоту естественнонаучных дисциплин в окружающем мире, в спорте, а также тесную связь с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 науками.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065" y="4110462"/>
            <a:ext cx="2323070" cy="274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8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артериально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-венозный капилляр.</a:t>
            </a:r>
          </a:p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060" y="3132235"/>
            <a:ext cx="5475100" cy="253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8:Назовите самый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травмоопасный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сустав,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повреждается у спортсмена?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24" y="1976805"/>
            <a:ext cx="5572897" cy="3956756"/>
          </a:xfrm>
        </p:spPr>
      </p:pic>
    </p:spTree>
    <p:extLst>
      <p:ext uri="{BB962C8B-B14F-4D97-AF65-F5344CB8AC3E}">
        <p14:creationId xmlns:p14="http://schemas.microsoft.com/office/powerpoint/2010/main" val="38939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/>
              <a:t>Ответ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r>
              <a:rPr lang="ru-RU" sz="4000" dirty="0" smtClean="0"/>
              <a:t>к</a:t>
            </a:r>
            <a:r>
              <a:rPr lang="ru-RU" sz="4000" dirty="0" smtClean="0"/>
              <a:t>оленный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053" y="1825624"/>
            <a:ext cx="3906461" cy="444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dirty="0" smtClean="0"/>
              <a:t>Вопрос </a:t>
            </a:r>
            <a:r>
              <a:rPr lang="ru-RU" dirty="0" smtClean="0"/>
              <a:t>9:назовите гормоны человека, относящиеся к группе анаболических стероидов.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906" y="1825625"/>
            <a:ext cx="6970522" cy="3915615"/>
          </a:xfrm>
        </p:spPr>
      </p:pic>
    </p:spTree>
    <p:extLst>
      <p:ext uri="{BB962C8B-B14F-4D97-AF65-F5344CB8AC3E}">
        <p14:creationId xmlns:p14="http://schemas.microsoft.com/office/powerpoint/2010/main" val="31396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6416" y="92358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Ответ: мужские половые гормоны (андрогены).</a:t>
            </a:r>
            <a:endParaRPr 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058" y="1998498"/>
            <a:ext cx="5916527" cy="393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10:Укажите, какое средство применяется на начальном этапе закаливания водой?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759" y="1825625"/>
            <a:ext cx="5926482" cy="4351338"/>
          </a:xfrm>
          <a:blipFill>
            <a:blip r:embed="rId2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273412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полоскание горла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душ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обтирание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Г) обливание.</a:t>
            </a: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873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4697" y="1690688"/>
            <a:ext cx="10515600" cy="4351338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какой промежуток времени спортсмен может принимать пищу после тренировки на выносливость?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Ответ:40-60 минут. 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787" y="2953264"/>
            <a:ext cx="4734907" cy="355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7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12. Где </a:t>
            </a:r>
            <a:r>
              <a:rPr lang="ru-RU" dirty="0"/>
              <a:t>происходит </a:t>
            </a:r>
            <a:r>
              <a:rPr lang="ru-RU" dirty="0" smtClean="0"/>
              <a:t>основное </a:t>
            </a:r>
            <a:r>
              <a:rPr lang="ru-RU" dirty="0"/>
              <a:t>переваривание пищи?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12" y="1825625"/>
            <a:ext cx="7040576" cy="4351338"/>
          </a:xfrm>
        </p:spPr>
      </p:pic>
    </p:spTree>
    <p:extLst>
      <p:ext uri="{BB962C8B-B14F-4D97-AF65-F5344CB8AC3E}">
        <p14:creationId xmlns:p14="http://schemas.microsoft.com/office/powerpoint/2010/main" val="87793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В желудке.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В тонком кишечнике.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В поперечной ободочной кишке.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В сигмовидной кишке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Б.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61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1033" y="185450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Олимпийские 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 в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Рио-де-Жанейро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4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/>
              <a:t>Вопрос </a:t>
            </a:r>
            <a:r>
              <a:rPr lang="ru-RU" dirty="0" smtClean="0"/>
              <a:t>13: назовите первый пищеварительный сок в ЖКТ?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171" y="1825625"/>
            <a:ext cx="3845658" cy="4351338"/>
          </a:xfrm>
        </p:spPr>
      </p:pic>
    </p:spTree>
    <p:extLst>
      <p:ext uri="{BB962C8B-B14F-4D97-AF65-F5344CB8AC3E}">
        <p14:creationId xmlns:p14="http://schemas.microsoft.com/office/powerpoint/2010/main" val="48426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а) </a:t>
            </a:r>
            <a:r>
              <a:rPr lang="ru-RU" sz="3600" dirty="0" smtClean="0"/>
              <a:t>Желудочный.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б) </a:t>
            </a:r>
            <a:r>
              <a:rPr lang="ru-RU" sz="3600" dirty="0" smtClean="0"/>
              <a:t>Поджелудочный.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в) </a:t>
            </a:r>
            <a:r>
              <a:rPr lang="ru-RU" sz="3600" dirty="0" smtClean="0"/>
              <a:t>Кишечный.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г) </a:t>
            </a:r>
            <a:r>
              <a:rPr lang="ru-RU" sz="3600" dirty="0" smtClean="0"/>
              <a:t>Слюна</a:t>
            </a:r>
            <a:r>
              <a:rPr lang="ru-RU" sz="3600" dirty="0" smtClean="0"/>
              <a:t>.</a:t>
            </a:r>
            <a:endParaRPr lang="ru-RU" sz="3600" dirty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Ответ: Г.</a:t>
            </a: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289" y="1825625"/>
            <a:ext cx="5715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9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Вопрос 14: </a:t>
            </a:r>
            <a:r>
              <a:rPr lang="ru-RU" dirty="0"/>
              <a:t>к</a:t>
            </a:r>
            <a:r>
              <a:rPr lang="ru-RU" dirty="0" smtClean="0"/>
              <a:t>ак соблюдается питьевой режим при учебно-тренировочных занятиях?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833" y="1781940"/>
            <a:ext cx="5565174" cy="4414480"/>
          </a:xfrm>
        </p:spPr>
      </p:pic>
    </p:spTree>
    <p:extLst>
      <p:ext uri="{BB962C8B-B14F-4D97-AF65-F5344CB8AC3E}">
        <p14:creationId xmlns:p14="http://schemas.microsoft.com/office/powerpoint/2010/main" val="109520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4698" y="9853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Ответ: спортсмен должен пить маленькими глотками электролиты (хлорид натрия, лимон).</a:t>
            </a: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904" y="2314832"/>
            <a:ext cx="6667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0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15.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Как </a:t>
            </a:r>
            <a:r>
              <a:rPr lang="ru-RU" sz="3600" dirty="0"/>
              <a:t>можно рассчитать максимальную частоту сердечных сокращений во время тренировки в зависимости от возраста спортсмена? </a:t>
            </a: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Ответ: 200 – возраст.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132" y="3060700"/>
            <a:ext cx="5131068" cy="303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6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4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16.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249" y="990600"/>
            <a:ext cx="10678551" cy="469106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Кто из русских писателей в 1882 году основал в Москве «Русское гимнастическое общество»?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187" y="2319117"/>
            <a:ext cx="7620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04911"/>
            <a:ext cx="10515600" cy="55720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Ответ: Антон Чехов и Владимир Гиляровский.</a:t>
            </a:r>
            <a:endParaRPr 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849" y="1773099"/>
            <a:ext cx="5050302" cy="440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9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04352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 17. </a:t>
            </a:r>
            <a:r>
              <a:rPr lang="ru-RU" dirty="0" smtClean="0"/>
              <a:t>Какой датский ученый-физик, лауреат Нобелевской премии, был превосходным вратарем?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983" y="1969477"/>
            <a:ext cx="7324034" cy="4351338"/>
          </a:xfrm>
        </p:spPr>
      </p:pic>
    </p:spTree>
    <p:extLst>
      <p:ext uri="{BB962C8B-B14F-4D97-AF65-F5344CB8AC3E}">
        <p14:creationId xmlns:p14="http://schemas.microsoft.com/office/powerpoint/2010/main" val="87514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7749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Ответ: Нильс Бор.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370" y="825122"/>
            <a:ext cx="6699430" cy="530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9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Вопрос 18.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545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Какой вид тренировки приводит к увеличению числа капилляров в мышце и числа митохондрий в мышечных клетках?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176" y="2353525"/>
            <a:ext cx="3200400" cy="426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7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693" y="2314920"/>
            <a:ext cx="8534400" cy="319344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Соревнования по футболу на летних Олимпийских играх 2016 пройдут </a:t>
            </a:r>
            <a:r>
              <a:rPr lang="ru-RU" dirty="0" smtClean="0">
                <a:solidFill>
                  <a:srgbClr val="FFFF00"/>
                </a:solidFill>
              </a:rPr>
              <a:t>        с </a:t>
            </a:r>
            <a:r>
              <a:rPr lang="ru-RU" dirty="0">
                <a:solidFill>
                  <a:srgbClr val="FFFF00"/>
                </a:solidFill>
              </a:rPr>
              <a:t>3 по 20 августа в Бразилии. Будут разыграны два комплекта наград среди мужчин и женщин.</a:t>
            </a:r>
          </a:p>
        </p:txBody>
      </p:sp>
    </p:spTree>
    <p:extLst>
      <p:ext uri="{BB962C8B-B14F-4D97-AF65-F5344CB8AC3E}">
        <p14:creationId xmlns:p14="http://schemas.microsoft.com/office/powerpoint/2010/main" val="262924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Ответ</a:t>
            </a:r>
            <a:r>
              <a:rPr lang="ru-RU" dirty="0" smtClean="0"/>
              <a:t>: </a:t>
            </a:r>
            <a:r>
              <a:rPr lang="ru-RU" sz="5400" dirty="0" smtClean="0"/>
              <a:t>аэробная тренировка.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590" y="1690688"/>
            <a:ext cx="4506820" cy="4839239"/>
          </a:xfrm>
        </p:spPr>
      </p:pic>
    </p:spTree>
    <p:extLst>
      <p:ext uri="{BB962C8B-B14F-4D97-AF65-F5344CB8AC3E}">
        <p14:creationId xmlns:p14="http://schemas.microsoft.com/office/powerpoint/2010/main" val="11458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19. Назовите самые твердые кости человека.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4800" dirty="0"/>
          </a:p>
          <a:p>
            <a:pPr marL="0" indent="0">
              <a:buNone/>
            </a:pPr>
            <a:endParaRPr lang="ru-RU" sz="4800" dirty="0" smtClean="0"/>
          </a:p>
          <a:p>
            <a:pPr marL="0" indent="0">
              <a:buNone/>
            </a:pPr>
            <a:r>
              <a:rPr lang="ru-RU" sz="4400" dirty="0" smtClean="0"/>
              <a:t>Ответ: бедренная </a:t>
            </a:r>
          </a:p>
          <a:p>
            <a:pPr marL="0" indent="0">
              <a:buNone/>
            </a:pPr>
            <a:r>
              <a:rPr lang="ru-RU" sz="4400" dirty="0" smtClean="0"/>
              <a:t>и челюстная.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581" y="1690688"/>
            <a:ext cx="5182084" cy="352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0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20. Почему длина пальцев разная и соединения фаланг смещены?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4000" dirty="0" smtClean="0"/>
              <a:t>Ответ: чтобы не мешать </a:t>
            </a:r>
          </a:p>
          <a:p>
            <a:pPr marL="0" indent="0">
              <a:buNone/>
            </a:pPr>
            <a:r>
              <a:rPr lang="ru-RU" sz="4000" dirty="0" smtClean="0"/>
              <a:t>друг другу, т. к. в районе</a:t>
            </a:r>
          </a:p>
          <a:p>
            <a:pPr marL="0" indent="0">
              <a:buNone/>
            </a:pPr>
            <a:r>
              <a:rPr lang="ru-RU" sz="4000" dirty="0"/>
              <a:t>с</a:t>
            </a:r>
            <a:r>
              <a:rPr lang="ru-RU" sz="4000" dirty="0" smtClean="0"/>
              <a:t>уставов пальцы </a:t>
            </a:r>
          </a:p>
          <a:p>
            <a:pPr marL="0" indent="0">
              <a:buNone/>
            </a:pPr>
            <a:r>
              <a:rPr lang="ru-RU" sz="4000" dirty="0" smtClean="0"/>
              <a:t>утолщаются.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63" y="2456132"/>
            <a:ext cx="4703298" cy="372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1F4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94000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7149" y="2287453"/>
            <a:ext cx="6367914" cy="4351338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552" y="162354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желанию подготовить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«Математика в моей будущей профессии</a:t>
            </a:r>
            <a:r>
              <a:rPr lang="ru-RU" dirty="0"/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86942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                              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Венгрия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1894 год.</a:t>
            </a:r>
          </a:p>
        </p:txBody>
      </p:sp>
    </p:spTree>
    <p:extLst>
      <p:ext uri="{BB962C8B-B14F-4D97-AF65-F5344CB8AC3E}">
        <p14:creationId xmlns:p14="http://schemas.microsoft.com/office/powerpoint/2010/main" val="126060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нашего колледжа много студентов, которые любят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соревноваться</a:t>
            </a:r>
            <a:r>
              <a:rPr lang="ru-RU" dirty="0" smtClean="0">
                <a:solidFill>
                  <a:schemeClr val="bg1"/>
                </a:solidFill>
              </a:rPr>
              <a:t>…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13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1. Человек-легенда.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 Он родился в 1643 году в Англии.</a:t>
            </a:r>
          </a:p>
          <a:p>
            <a:r>
              <a:rPr lang="ru-RU" dirty="0" smtClean="0"/>
              <a:t>Является создателем современного естествознания, прославился трудами по механике, оптике, астрономии, математике.</a:t>
            </a:r>
          </a:p>
          <a:p>
            <a:r>
              <a:rPr lang="ru-RU" dirty="0" smtClean="0"/>
              <a:t>Дал определение трем основным принципам механики, открыл закон всемирного тяготения и на его базе разработал теорию движения планет.</a:t>
            </a:r>
          </a:p>
          <a:p>
            <a:r>
              <a:rPr lang="ru-RU" dirty="0" smtClean="0"/>
              <a:t>Внес огромный вклад в оптику, впервые разложил свет на 7 семь цветов призмой.</a:t>
            </a:r>
          </a:p>
          <a:p>
            <a:r>
              <a:rPr lang="ru-RU" dirty="0" smtClean="0"/>
              <a:t> Его научное творчество сыграло исключительную роль в развитии физики.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59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453" y="1944129"/>
            <a:ext cx="9399373" cy="420953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Исаак Ньютон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3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2. Очень известный ученый.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Он один из первых ученых, работавших на войну, и первая жертва войны среди людей науки. (Жил в древней Греции, 3 век до нашей эры)</a:t>
            </a:r>
          </a:p>
          <a:p>
            <a:r>
              <a:rPr lang="ru-RU" dirty="0" smtClean="0"/>
              <a:t>Круг его научных интересов: математика, механика, оптика, астрономия.</a:t>
            </a:r>
          </a:p>
          <a:p>
            <a:r>
              <a:rPr lang="ru-RU" dirty="0" smtClean="0"/>
              <a:t>Он - крупный изобретатель. Его изобретения широко известны.</a:t>
            </a:r>
          </a:p>
          <a:p>
            <a:r>
              <a:rPr lang="ru-RU" dirty="0" smtClean="0"/>
              <a:t>С одним из его открытий мы сталкиваемся почти каждую неделю.</a:t>
            </a:r>
          </a:p>
          <a:p>
            <a:r>
              <a:rPr lang="ru-RU" dirty="0" smtClean="0"/>
              <a:t> По легенде, ему принадлежит возглас «Эврика!», прозвучавший вслед за сделанным им открытием.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7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</TotalTime>
  <Words>815</Words>
  <Application>Microsoft Office PowerPoint</Application>
  <PresentationFormat>Широкоэкранный</PresentationFormat>
  <Paragraphs>127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Люди должны осознать, что здоровый образ жизни - это личный успех каждого. В. В. Путин.</vt:lpstr>
      <vt:lpstr>Презентация PowerPoint</vt:lpstr>
      <vt:lpstr>Соревнования по футболу на летних Олимпийских играх 2016 пройдут         с 3 по 20 августа в Бразилии. Будут разыграны два комплекта наград среди мужчин и женщин.</vt:lpstr>
      <vt:lpstr>Презентация PowerPoint</vt:lpstr>
      <vt:lpstr>Презентация PowerPoint</vt:lpstr>
      <vt:lpstr>Вопрос 1. Человек-легенда.</vt:lpstr>
      <vt:lpstr>Презентация PowerPoint</vt:lpstr>
      <vt:lpstr>Вопрос 2. Очень известный ученый. </vt:lpstr>
      <vt:lpstr>Архимед.</vt:lpstr>
      <vt:lpstr>Вопрос 3. Уникальный путешественник.</vt:lpstr>
      <vt:lpstr>Юрий Алексеевич Гагарин.</vt:lpstr>
      <vt:lpstr>Вопрос 4. Что это?</vt:lpstr>
      <vt:lpstr>Компас.</vt:lpstr>
      <vt:lpstr>Вопрос 5.</vt:lpstr>
      <vt:lpstr>Ответ: Пифагор.</vt:lpstr>
      <vt:lpstr>Вопрос 6:</vt:lpstr>
      <vt:lpstr>Ответ: на три среды обитания, где используются двигатели, производимые фирмой: на воду, землю и воздух.</vt:lpstr>
      <vt:lpstr>Вопрос 7: назовите самый мелкий сосуд в организме человека?</vt:lpstr>
      <vt:lpstr>Презентация PowerPoint</vt:lpstr>
      <vt:lpstr>Вопрос 8:Назовите самый травмоопасный сустав, который чаще повреждается у спортсмена?</vt:lpstr>
      <vt:lpstr>Презентация PowerPoint</vt:lpstr>
      <vt:lpstr>Вопрос 9:назовите гормоны человека, относящиеся к группе анаболических стероидов.</vt:lpstr>
      <vt:lpstr>Презентация PowerPoint</vt:lpstr>
      <vt:lpstr>Вопрос 10:Укажите, какое средство применяется на начальном этапе закаливания водой? </vt:lpstr>
      <vt:lpstr>Презентация PowerPoint</vt:lpstr>
      <vt:lpstr>Вопрос 11:</vt:lpstr>
      <vt:lpstr>Вопрос 12. Где происходит основное переваривание пищи? </vt:lpstr>
      <vt:lpstr>Презентация PowerPoint</vt:lpstr>
      <vt:lpstr>Вопрос 13: назовите первый пищеварительный сок в ЖКТ?</vt:lpstr>
      <vt:lpstr>Презентация PowerPoint</vt:lpstr>
      <vt:lpstr>Вопрос 14: как соблюдается питьевой режим при учебно-тренировочных занятиях?</vt:lpstr>
      <vt:lpstr>Презентация PowerPoint</vt:lpstr>
      <vt:lpstr>Вопрос 15.</vt:lpstr>
      <vt:lpstr>Вопрос 16.</vt:lpstr>
      <vt:lpstr>Презентация PowerPoint</vt:lpstr>
      <vt:lpstr>Вопрос 17. Какой датский ученый-физик, лауреат Нобелевской премии, был превосходным вратарем?</vt:lpstr>
      <vt:lpstr>Презентация PowerPoint</vt:lpstr>
      <vt:lpstr>Вопрос 18.</vt:lpstr>
      <vt:lpstr>Ответ: аэробная тренировка.</vt:lpstr>
      <vt:lpstr>Вопрос 19. Назовите самые твердые кости человека.</vt:lpstr>
      <vt:lpstr>Вопрос 20. Почему длина пальцев разная и соединения фаланг смещены?</vt:lpstr>
      <vt:lpstr>Домашнее задание: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</dc:title>
  <dc:creator>Богомолова О.Н.</dc:creator>
  <cp:lastModifiedBy>Богомолова О.Н.</cp:lastModifiedBy>
  <cp:revision>86</cp:revision>
  <dcterms:created xsi:type="dcterms:W3CDTF">2016-04-02T10:37:53Z</dcterms:created>
  <dcterms:modified xsi:type="dcterms:W3CDTF">2016-04-09T12:35:29Z</dcterms:modified>
</cp:coreProperties>
</file>